
<file path=[Content_Types].xml><?xml version="1.0" encoding="utf-8"?>
<Types xmlns="http://schemas.openxmlformats.org/package/2006/content-types">
  <Default Extension="bin" ContentType="application/vnd.ms-office.vbaPro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40"/>
  </p:notesMasterIdLst>
  <p:sldIdLst>
    <p:sldId id="433" r:id="rId3"/>
    <p:sldId id="434" r:id="rId4"/>
    <p:sldId id="2373" r:id="rId5"/>
    <p:sldId id="3970" r:id="rId6"/>
    <p:sldId id="2375" r:id="rId7"/>
    <p:sldId id="2376" r:id="rId8"/>
    <p:sldId id="4003" r:id="rId9"/>
    <p:sldId id="4406" r:id="rId10"/>
    <p:sldId id="2378" r:id="rId11"/>
    <p:sldId id="2379" r:id="rId12"/>
    <p:sldId id="2380" r:id="rId13"/>
    <p:sldId id="2381" r:id="rId14"/>
    <p:sldId id="2382" r:id="rId15"/>
    <p:sldId id="2383" r:id="rId16"/>
    <p:sldId id="4004" r:id="rId17"/>
    <p:sldId id="4005" r:id="rId18"/>
    <p:sldId id="4407" r:id="rId19"/>
    <p:sldId id="4408" r:id="rId20"/>
    <p:sldId id="4409" r:id="rId21"/>
    <p:sldId id="4410" r:id="rId22"/>
    <p:sldId id="4411" r:id="rId23"/>
    <p:sldId id="4480" r:id="rId24"/>
    <p:sldId id="2388" r:id="rId25"/>
    <p:sldId id="2389" r:id="rId26"/>
    <p:sldId id="4420" r:id="rId27"/>
    <p:sldId id="2390" r:id="rId28"/>
    <p:sldId id="2391" r:id="rId29"/>
    <p:sldId id="2392" r:id="rId30"/>
    <p:sldId id="4421" r:id="rId31"/>
    <p:sldId id="4418" r:id="rId32"/>
    <p:sldId id="4419" r:id="rId33"/>
    <p:sldId id="4457" r:id="rId34"/>
    <p:sldId id="2393" r:id="rId35"/>
    <p:sldId id="2394" r:id="rId36"/>
    <p:sldId id="2395" r:id="rId37"/>
    <p:sldId id="2396" r:id="rId38"/>
    <p:sldId id="2397" r:id="rId39"/>
    <p:sldId id="4007" r:id="rId40"/>
    <p:sldId id="4488" r:id="rId41"/>
    <p:sldId id="2402" r:id="rId42"/>
    <p:sldId id="2403" r:id="rId43"/>
    <p:sldId id="2404" r:id="rId44"/>
    <p:sldId id="2405" r:id="rId45"/>
    <p:sldId id="3985" r:id="rId46"/>
    <p:sldId id="3988" r:id="rId47"/>
    <p:sldId id="3986" r:id="rId48"/>
    <p:sldId id="3987" r:id="rId49"/>
    <p:sldId id="4010" r:id="rId50"/>
    <p:sldId id="4422" r:id="rId51"/>
    <p:sldId id="2406" r:id="rId52"/>
    <p:sldId id="2407" r:id="rId53"/>
    <p:sldId id="450" r:id="rId54"/>
    <p:sldId id="451" r:id="rId55"/>
    <p:sldId id="4020" r:id="rId56"/>
    <p:sldId id="2409" r:id="rId57"/>
    <p:sldId id="2410" r:id="rId58"/>
    <p:sldId id="2411" r:id="rId59"/>
    <p:sldId id="4021" r:id="rId60"/>
    <p:sldId id="2413" r:id="rId61"/>
    <p:sldId id="2414" r:id="rId62"/>
    <p:sldId id="2415" r:id="rId63"/>
    <p:sldId id="2416" r:id="rId64"/>
    <p:sldId id="4023" r:id="rId65"/>
    <p:sldId id="4024" r:id="rId66"/>
    <p:sldId id="4025" r:id="rId67"/>
    <p:sldId id="4412" r:id="rId68"/>
    <p:sldId id="4413" r:id="rId69"/>
    <p:sldId id="2419" r:id="rId70"/>
    <p:sldId id="2420" r:id="rId71"/>
    <p:sldId id="2421" r:id="rId72"/>
    <p:sldId id="2422" r:id="rId73"/>
    <p:sldId id="4423" r:id="rId74"/>
    <p:sldId id="2423" r:id="rId75"/>
    <p:sldId id="2424" r:id="rId76"/>
    <p:sldId id="2425" r:id="rId77"/>
    <p:sldId id="4481" r:id="rId78"/>
    <p:sldId id="2438" r:id="rId79"/>
    <p:sldId id="2439" r:id="rId80"/>
    <p:sldId id="2440" r:id="rId81"/>
    <p:sldId id="2441" r:id="rId82"/>
    <p:sldId id="2442" r:id="rId83"/>
    <p:sldId id="4414" r:id="rId84"/>
    <p:sldId id="4415" r:id="rId85"/>
    <p:sldId id="4416" r:id="rId86"/>
    <p:sldId id="2446" r:id="rId87"/>
    <p:sldId id="2447" r:id="rId88"/>
    <p:sldId id="2448" r:id="rId89"/>
    <p:sldId id="2449" r:id="rId90"/>
    <p:sldId id="2450" r:id="rId91"/>
    <p:sldId id="4029" r:id="rId92"/>
    <p:sldId id="4030" r:id="rId93"/>
    <p:sldId id="4031" r:id="rId94"/>
    <p:sldId id="4032" r:id="rId95"/>
    <p:sldId id="4033" r:id="rId96"/>
    <p:sldId id="4034" r:id="rId97"/>
    <p:sldId id="4417" r:id="rId98"/>
    <p:sldId id="2454" r:id="rId99"/>
    <p:sldId id="2456" r:id="rId100"/>
    <p:sldId id="2457" r:id="rId101"/>
    <p:sldId id="2458" r:id="rId102"/>
    <p:sldId id="2459" r:id="rId103"/>
    <p:sldId id="2460" r:id="rId104"/>
    <p:sldId id="3989" r:id="rId105"/>
    <p:sldId id="2461" r:id="rId106"/>
    <p:sldId id="4035" r:id="rId107"/>
    <p:sldId id="2466" r:id="rId108"/>
    <p:sldId id="2467" r:id="rId109"/>
    <p:sldId id="741" r:id="rId110"/>
    <p:sldId id="742" r:id="rId111"/>
    <p:sldId id="2469" r:id="rId112"/>
    <p:sldId id="4044" r:id="rId113"/>
    <p:sldId id="4424" r:id="rId114"/>
    <p:sldId id="4425" r:id="rId115"/>
    <p:sldId id="2474" r:id="rId116"/>
    <p:sldId id="2475" r:id="rId117"/>
    <p:sldId id="2476" r:id="rId118"/>
    <p:sldId id="2477" r:id="rId119"/>
    <p:sldId id="2478" r:id="rId120"/>
    <p:sldId id="4426" r:id="rId121"/>
    <p:sldId id="4045" r:id="rId122"/>
    <p:sldId id="4046" r:id="rId123"/>
    <p:sldId id="2481" r:id="rId124"/>
    <p:sldId id="2482" r:id="rId125"/>
    <p:sldId id="2483" r:id="rId126"/>
    <p:sldId id="2484" r:id="rId127"/>
    <p:sldId id="2485" r:id="rId128"/>
    <p:sldId id="2486" r:id="rId129"/>
    <p:sldId id="3999" r:id="rId130"/>
    <p:sldId id="4482" r:id="rId131"/>
    <p:sldId id="2492" r:id="rId132"/>
    <p:sldId id="2493" r:id="rId133"/>
    <p:sldId id="2494" r:id="rId134"/>
    <p:sldId id="2495" r:id="rId135"/>
    <p:sldId id="2496" r:id="rId136"/>
    <p:sldId id="4048" r:id="rId137"/>
    <p:sldId id="4049" r:id="rId138"/>
    <p:sldId id="4495" r:id="rId139"/>
    <p:sldId id="4467" r:id="rId140"/>
    <p:sldId id="4468" r:id="rId141"/>
    <p:sldId id="2500" r:id="rId142"/>
    <p:sldId id="2501" r:id="rId143"/>
    <p:sldId id="2502" r:id="rId144"/>
    <p:sldId id="2503" r:id="rId145"/>
    <p:sldId id="2504" r:id="rId146"/>
    <p:sldId id="4052" r:id="rId147"/>
    <p:sldId id="4050" r:id="rId148"/>
    <p:sldId id="4489" r:id="rId149"/>
    <p:sldId id="2516" r:id="rId150"/>
    <p:sldId id="2517" r:id="rId151"/>
    <p:sldId id="2518" r:id="rId152"/>
    <p:sldId id="2519" r:id="rId153"/>
    <p:sldId id="2520" r:id="rId154"/>
    <p:sldId id="3997" r:id="rId155"/>
    <p:sldId id="2521" r:id="rId156"/>
    <p:sldId id="4501" r:id="rId157"/>
    <p:sldId id="2523" r:id="rId158"/>
    <p:sldId id="4060" r:id="rId159"/>
    <p:sldId id="4061" r:id="rId160"/>
    <p:sldId id="4062" r:id="rId161"/>
    <p:sldId id="4064" r:id="rId162"/>
    <p:sldId id="4065" r:id="rId163"/>
    <p:sldId id="4427" r:id="rId164"/>
    <p:sldId id="4063" r:id="rId165"/>
    <p:sldId id="4000" r:id="rId166"/>
    <p:sldId id="2525" r:id="rId167"/>
    <p:sldId id="2526" r:id="rId168"/>
    <p:sldId id="2527" r:id="rId169"/>
    <p:sldId id="2528" r:id="rId170"/>
    <p:sldId id="2529" r:id="rId171"/>
    <p:sldId id="2531" r:id="rId172"/>
    <p:sldId id="2539" r:id="rId173"/>
    <p:sldId id="2540" r:id="rId174"/>
    <p:sldId id="2541" r:id="rId175"/>
    <p:sldId id="2542" r:id="rId176"/>
    <p:sldId id="2543" r:id="rId177"/>
    <p:sldId id="2544" r:id="rId178"/>
    <p:sldId id="4428" r:id="rId179"/>
    <p:sldId id="4429" r:id="rId180"/>
    <p:sldId id="4430" r:id="rId181"/>
    <p:sldId id="4483" r:id="rId182"/>
    <p:sldId id="2551" r:id="rId183"/>
    <p:sldId id="2552" r:id="rId184"/>
    <p:sldId id="2553" r:id="rId185"/>
    <p:sldId id="2554" r:id="rId186"/>
    <p:sldId id="2555" r:id="rId187"/>
    <p:sldId id="4071" r:id="rId188"/>
    <p:sldId id="4431" r:id="rId189"/>
    <p:sldId id="4496" r:id="rId190"/>
    <p:sldId id="4469" r:id="rId191"/>
    <p:sldId id="4470" r:id="rId192"/>
    <p:sldId id="2559" r:id="rId193"/>
    <p:sldId id="2560" r:id="rId194"/>
    <p:sldId id="2561" r:id="rId195"/>
    <p:sldId id="2562" r:id="rId196"/>
    <p:sldId id="4072" r:id="rId197"/>
    <p:sldId id="4490" r:id="rId198"/>
    <p:sldId id="2568" r:id="rId199"/>
    <p:sldId id="2569" r:id="rId200"/>
    <p:sldId id="2570" r:id="rId201"/>
    <p:sldId id="2571" r:id="rId202"/>
    <p:sldId id="2572" r:id="rId203"/>
    <p:sldId id="4090" r:id="rId204"/>
    <p:sldId id="4001" r:id="rId205"/>
    <p:sldId id="4002" r:id="rId206"/>
    <p:sldId id="4082" r:id="rId207"/>
    <p:sldId id="4083" r:id="rId208"/>
    <p:sldId id="4084" r:id="rId209"/>
    <p:sldId id="4432" r:id="rId210"/>
    <p:sldId id="4433" r:id="rId211"/>
    <p:sldId id="4434" r:id="rId212"/>
    <p:sldId id="4435" r:id="rId213"/>
    <p:sldId id="4436" r:id="rId214"/>
    <p:sldId id="4437" r:id="rId215"/>
    <p:sldId id="4438" r:id="rId216"/>
    <p:sldId id="2573" r:id="rId217"/>
    <p:sldId id="4502" r:id="rId218"/>
    <p:sldId id="4091" r:id="rId219"/>
    <p:sldId id="4092" r:id="rId220"/>
    <p:sldId id="4093" r:id="rId221"/>
    <p:sldId id="4094" r:id="rId222"/>
    <p:sldId id="4095" r:id="rId223"/>
    <p:sldId id="4096" r:id="rId224"/>
    <p:sldId id="4097" r:id="rId225"/>
    <p:sldId id="4439" r:id="rId226"/>
    <p:sldId id="4098" r:id="rId227"/>
    <p:sldId id="4099" r:id="rId228"/>
    <p:sldId id="4100" r:id="rId229"/>
    <p:sldId id="4101" r:id="rId230"/>
    <p:sldId id="4440" r:id="rId231"/>
    <p:sldId id="4102" r:id="rId232"/>
    <p:sldId id="4103" r:id="rId233"/>
    <p:sldId id="4104" r:id="rId234"/>
    <p:sldId id="4105" r:id="rId235"/>
    <p:sldId id="4106" r:id="rId236"/>
    <p:sldId id="4107" r:id="rId237"/>
    <p:sldId id="4108" r:id="rId238"/>
    <p:sldId id="4277" r:id="rId239"/>
    <p:sldId id="4278" r:id="rId240"/>
    <p:sldId id="4484" r:id="rId241"/>
    <p:sldId id="4110" r:id="rId242"/>
    <p:sldId id="4111" r:id="rId243"/>
    <p:sldId id="4112" r:id="rId244"/>
    <p:sldId id="4113" r:id="rId245"/>
    <p:sldId id="4441" r:id="rId246"/>
    <p:sldId id="4497" r:id="rId247"/>
    <p:sldId id="4471" r:id="rId248"/>
    <p:sldId id="4472" r:id="rId249"/>
    <p:sldId id="4117" r:id="rId250"/>
    <p:sldId id="4118" r:id="rId251"/>
    <p:sldId id="4119" r:id="rId252"/>
    <p:sldId id="4120" r:id="rId253"/>
    <p:sldId id="4121" r:id="rId254"/>
    <p:sldId id="4281" r:id="rId255"/>
    <p:sldId id="4282" r:id="rId256"/>
    <p:sldId id="4286" r:id="rId257"/>
    <p:sldId id="4283" r:id="rId258"/>
    <p:sldId id="4284" r:id="rId259"/>
    <p:sldId id="4491" r:id="rId260"/>
    <p:sldId id="4124" r:id="rId261"/>
    <p:sldId id="4125" r:id="rId262"/>
    <p:sldId id="4126" r:id="rId263"/>
    <p:sldId id="4127" r:id="rId264"/>
    <p:sldId id="4128" r:id="rId265"/>
    <p:sldId id="4129" r:id="rId266"/>
    <p:sldId id="4287" r:id="rId267"/>
    <p:sldId id="4288" r:id="rId268"/>
    <p:sldId id="4289" r:id="rId269"/>
    <p:sldId id="4290" r:id="rId270"/>
    <p:sldId id="4130" r:id="rId271"/>
    <p:sldId id="4503" r:id="rId272"/>
    <p:sldId id="4137" r:id="rId273"/>
    <p:sldId id="4138" r:id="rId274"/>
    <p:sldId id="4139" r:id="rId275"/>
    <p:sldId id="4140" r:id="rId276"/>
    <p:sldId id="4141" r:id="rId277"/>
    <p:sldId id="4144" r:id="rId278"/>
    <p:sldId id="4145" r:id="rId279"/>
    <p:sldId id="4146" r:id="rId280"/>
    <p:sldId id="4147" r:id="rId281"/>
    <p:sldId id="4148" r:id="rId282"/>
    <p:sldId id="4150" r:id="rId283"/>
    <p:sldId id="4151" r:id="rId284"/>
    <p:sldId id="4152" r:id="rId285"/>
    <p:sldId id="4325" r:id="rId286"/>
    <p:sldId id="4153" r:id="rId287"/>
    <p:sldId id="4154" r:id="rId288"/>
    <p:sldId id="4303" r:id="rId289"/>
    <p:sldId id="4304" r:id="rId290"/>
    <p:sldId id="4305" r:id="rId291"/>
    <p:sldId id="4306" r:id="rId292"/>
    <p:sldId id="4307" r:id="rId293"/>
    <p:sldId id="4485" r:id="rId294"/>
    <p:sldId id="4156" r:id="rId295"/>
    <p:sldId id="4157" r:id="rId296"/>
    <p:sldId id="4158" r:id="rId297"/>
    <p:sldId id="4159" r:id="rId298"/>
    <p:sldId id="4160" r:id="rId299"/>
    <p:sldId id="4161" r:id="rId300"/>
    <p:sldId id="4308" r:id="rId301"/>
    <p:sldId id="4498" r:id="rId302"/>
    <p:sldId id="4473" r:id="rId303"/>
    <p:sldId id="4474" r:id="rId304"/>
    <p:sldId id="4163" r:id="rId305"/>
    <p:sldId id="4164" r:id="rId306"/>
    <p:sldId id="4165" r:id="rId307"/>
    <p:sldId id="4326" r:id="rId308"/>
    <p:sldId id="4166" r:id="rId309"/>
    <p:sldId id="4167" r:id="rId310"/>
    <p:sldId id="4314" r:id="rId311"/>
    <p:sldId id="4327" r:id="rId312"/>
    <p:sldId id="4315" r:id="rId313"/>
    <p:sldId id="4316" r:id="rId314"/>
    <p:sldId id="4317" r:id="rId315"/>
    <p:sldId id="4492" r:id="rId316"/>
    <p:sldId id="4170" r:id="rId317"/>
    <p:sldId id="4171" r:id="rId318"/>
    <p:sldId id="4172" r:id="rId319"/>
    <p:sldId id="4173" r:id="rId320"/>
    <p:sldId id="4321" r:id="rId321"/>
    <p:sldId id="4174" r:id="rId322"/>
    <p:sldId id="4176" r:id="rId323"/>
    <p:sldId id="4504" r:id="rId324"/>
    <p:sldId id="4183" r:id="rId325"/>
    <p:sldId id="4184" r:id="rId326"/>
    <p:sldId id="4185" r:id="rId327"/>
    <p:sldId id="4186" r:id="rId328"/>
    <p:sldId id="4187" r:id="rId329"/>
    <p:sldId id="4188" r:id="rId330"/>
    <p:sldId id="4189" r:id="rId331"/>
    <p:sldId id="4329" r:id="rId332"/>
    <p:sldId id="4190" r:id="rId333"/>
    <p:sldId id="4191" r:id="rId334"/>
    <p:sldId id="4192" r:id="rId335"/>
    <p:sldId id="4193" r:id="rId336"/>
    <p:sldId id="4194" r:id="rId337"/>
    <p:sldId id="4442" r:id="rId338"/>
    <p:sldId id="4196" r:id="rId339"/>
    <p:sldId id="4197" r:id="rId340"/>
    <p:sldId id="4198" r:id="rId341"/>
    <p:sldId id="4199" r:id="rId342"/>
    <p:sldId id="4200" r:id="rId343"/>
    <p:sldId id="4346" r:id="rId344"/>
    <p:sldId id="4486" r:id="rId345"/>
    <p:sldId id="4202" r:id="rId346"/>
    <p:sldId id="4203" r:id="rId347"/>
    <p:sldId id="4204" r:id="rId348"/>
    <p:sldId id="4205" r:id="rId349"/>
    <p:sldId id="4206" r:id="rId350"/>
    <p:sldId id="4207" r:id="rId351"/>
    <p:sldId id="4350" r:id="rId352"/>
    <p:sldId id="4443" r:id="rId353"/>
    <p:sldId id="4499" r:id="rId354"/>
    <p:sldId id="4475" r:id="rId355"/>
    <p:sldId id="4476" r:id="rId356"/>
    <p:sldId id="4209" r:id="rId357"/>
    <p:sldId id="4210" r:id="rId358"/>
    <p:sldId id="4211" r:id="rId359"/>
    <p:sldId id="4447" r:id="rId360"/>
    <p:sldId id="4446" r:id="rId361"/>
    <p:sldId id="4213" r:id="rId362"/>
    <p:sldId id="4351" r:id="rId363"/>
    <p:sldId id="4352" r:id="rId364"/>
    <p:sldId id="4444" r:id="rId365"/>
    <p:sldId id="4445" r:id="rId366"/>
    <p:sldId id="4493" r:id="rId367"/>
    <p:sldId id="4216" r:id="rId368"/>
    <p:sldId id="4217" r:id="rId369"/>
    <p:sldId id="4218" r:id="rId370"/>
    <p:sldId id="4219" r:id="rId371"/>
    <p:sldId id="4220" r:id="rId372"/>
    <p:sldId id="4365" r:id="rId373"/>
    <p:sldId id="4221" r:id="rId374"/>
    <p:sldId id="4222" r:id="rId375"/>
    <p:sldId id="4505" r:id="rId376"/>
    <p:sldId id="4229" r:id="rId377"/>
    <p:sldId id="4230" r:id="rId378"/>
    <p:sldId id="4231" r:id="rId379"/>
    <p:sldId id="4232" r:id="rId380"/>
    <p:sldId id="4233" r:id="rId381"/>
    <p:sldId id="4234" r:id="rId382"/>
    <p:sldId id="4236" r:id="rId383"/>
    <p:sldId id="4237" r:id="rId384"/>
    <p:sldId id="4238" r:id="rId385"/>
    <p:sldId id="4239" r:id="rId386"/>
    <p:sldId id="4240" r:id="rId387"/>
    <p:sldId id="4451" r:id="rId388"/>
    <p:sldId id="4241" r:id="rId389"/>
    <p:sldId id="4448" r:id="rId390"/>
    <p:sldId id="4242" r:id="rId391"/>
    <p:sldId id="4243" r:id="rId392"/>
    <p:sldId id="4244" r:id="rId393"/>
    <p:sldId id="4245" r:id="rId394"/>
    <p:sldId id="4246" r:id="rId395"/>
    <p:sldId id="4369" r:id="rId396"/>
    <p:sldId id="4370" r:id="rId397"/>
    <p:sldId id="4371" r:id="rId398"/>
    <p:sldId id="4372" r:id="rId399"/>
    <p:sldId id="4373" r:id="rId400"/>
    <p:sldId id="4374" r:id="rId401"/>
    <p:sldId id="4375" r:id="rId402"/>
    <p:sldId id="4403" r:id="rId403"/>
    <p:sldId id="4452" r:id="rId404"/>
    <p:sldId id="4449" r:id="rId405"/>
    <p:sldId id="4487" r:id="rId406"/>
    <p:sldId id="4248" r:id="rId407"/>
    <p:sldId id="4249" r:id="rId408"/>
    <p:sldId id="4250" r:id="rId409"/>
    <p:sldId id="4251" r:id="rId410"/>
    <p:sldId id="4252" r:id="rId411"/>
    <p:sldId id="4453" r:id="rId412"/>
    <p:sldId id="4376" r:id="rId413"/>
    <p:sldId id="4500" r:id="rId414"/>
    <p:sldId id="4479" r:id="rId415"/>
    <p:sldId id="4478" r:id="rId416"/>
    <p:sldId id="4255" r:id="rId417"/>
    <p:sldId id="4256" r:id="rId418"/>
    <p:sldId id="4257" r:id="rId419"/>
    <p:sldId id="4507" r:id="rId420"/>
    <p:sldId id="4404" r:id="rId421"/>
    <p:sldId id="4258" r:id="rId422"/>
    <p:sldId id="4454" r:id="rId423"/>
    <p:sldId id="4259" r:id="rId424"/>
    <p:sldId id="4377" r:id="rId425"/>
    <p:sldId id="4378" r:id="rId426"/>
    <p:sldId id="4379" r:id="rId427"/>
    <p:sldId id="4380" r:id="rId428"/>
    <p:sldId id="4494" r:id="rId429"/>
    <p:sldId id="4262" r:id="rId430"/>
    <p:sldId id="4263" r:id="rId431"/>
    <p:sldId id="4264" r:id="rId432"/>
    <p:sldId id="4265" r:id="rId433"/>
    <p:sldId id="4266" r:id="rId434"/>
    <p:sldId id="4267" r:id="rId435"/>
    <p:sldId id="4384" r:id="rId436"/>
    <p:sldId id="4385" r:id="rId437"/>
    <p:sldId id="4268" r:id="rId438"/>
    <p:sldId id="4506" r:id="rId439"/>
  </p:sldIdLst>
  <p:sldSz cx="9144000" cy="6858000" type="screen4x3"/>
  <p:notesSz cx="6858000" cy="9144000"/>
  <p:defaultTextStyle>
    <a:defPPr>
      <a:defRPr lang="en-CA"/>
    </a:defPPr>
    <a:lvl1pPr algn="l" rtl="1" fontAlgn="base">
      <a:spcBef>
        <a:spcPct val="0"/>
      </a:spcBef>
      <a:spcAft>
        <a:spcPct val="0"/>
      </a:spcAft>
      <a:defRPr kern="1200">
        <a:solidFill>
          <a:schemeClr val="tx1"/>
        </a:solidFill>
        <a:latin typeface="Arial" charset="0"/>
        <a:ea typeface="+mn-ea"/>
        <a:cs typeface="Arial" charset="0"/>
      </a:defRPr>
    </a:lvl1pPr>
    <a:lvl2pPr marL="457200" algn="l" rtl="1" fontAlgn="base">
      <a:spcBef>
        <a:spcPct val="0"/>
      </a:spcBef>
      <a:spcAft>
        <a:spcPct val="0"/>
      </a:spcAft>
      <a:defRPr kern="1200">
        <a:solidFill>
          <a:schemeClr val="tx1"/>
        </a:solidFill>
        <a:latin typeface="Arial" charset="0"/>
        <a:ea typeface="+mn-ea"/>
        <a:cs typeface="Arial" charset="0"/>
      </a:defRPr>
    </a:lvl2pPr>
    <a:lvl3pPr marL="914400" algn="l" rtl="1" fontAlgn="base">
      <a:spcBef>
        <a:spcPct val="0"/>
      </a:spcBef>
      <a:spcAft>
        <a:spcPct val="0"/>
      </a:spcAft>
      <a:defRPr kern="1200">
        <a:solidFill>
          <a:schemeClr val="tx1"/>
        </a:solidFill>
        <a:latin typeface="Arial" charset="0"/>
        <a:ea typeface="+mn-ea"/>
        <a:cs typeface="Arial" charset="0"/>
      </a:defRPr>
    </a:lvl3pPr>
    <a:lvl4pPr marL="1371600" algn="l" rtl="1" fontAlgn="base">
      <a:spcBef>
        <a:spcPct val="0"/>
      </a:spcBef>
      <a:spcAft>
        <a:spcPct val="0"/>
      </a:spcAft>
      <a:defRPr kern="1200">
        <a:solidFill>
          <a:schemeClr val="tx1"/>
        </a:solidFill>
        <a:latin typeface="Arial" charset="0"/>
        <a:ea typeface="+mn-ea"/>
        <a:cs typeface="Arial" charset="0"/>
      </a:defRPr>
    </a:lvl4pPr>
    <a:lvl5pPr marL="1828800" algn="l"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66" autoAdjust="0"/>
    <p:restoredTop sz="98861" autoAdjust="0"/>
  </p:normalViewPr>
  <p:slideViewPr>
    <p:cSldViewPr>
      <p:cViewPr varScale="1">
        <p:scale>
          <a:sx n="82" d="100"/>
          <a:sy n="82" d="100"/>
        </p:scale>
        <p:origin x="1339" y="62"/>
      </p:cViewPr>
      <p:guideLst>
        <p:guide orient="horz" pos="2160"/>
        <p:guide pos="2880"/>
      </p:guideLst>
    </p:cSldViewPr>
  </p:slideViewPr>
  <p:outlineViewPr>
    <p:cViewPr>
      <p:scale>
        <a:sx n="33" d="100"/>
        <a:sy n="33" d="100"/>
      </p:scale>
      <p:origin x="0" y="4287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99" Type="http://schemas.openxmlformats.org/officeDocument/2006/relationships/slide" Target="slides/slide297.xml"/><Relationship Id="rId21" Type="http://schemas.openxmlformats.org/officeDocument/2006/relationships/slide" Target="slides/slide19.xml"/><Relationship Id="rId63" Type="http://schemas.openxmlformats.org/officeDocument/2006/relationships/slide" Target="slides/slide61.xml"/><Relationship Id="rId159" Type="http://schemas.openxmlformats.org/officeDocument/2006/relationships/slide" Target="slides/slide157.xml"/><Relationship Id="rId324" Type="http://schemas.openxmlformats.org/officeDocument/2006/relationships/slide" Target="slides/slide322.xml"/><Relationship Id="rId366" Type="http://schemas.openxmlformats.org/officeDocument/2006/relationships/slide" Target="slides/slide364.xml"/><Relationship Id="rId170" Type="http://schemas.openxmlformats.org/officeDocument/2006/relationships/slide" Target="slides/slide168.xml"/><Relationship Id="rId226" Type="http://schemas.openxmlformats.org/officeDocument/2006/relationships/slide" Target="slides/slide224.xml"/><Relationship Id="rId433" Type="http://schemas.openxmlformats.org/officeDocument/2006/relationships/slide" Target="slides/slide431.xml"/><Relationship Id="rId268" Type="http://schemas.openxmlformats.org/officeDocument/2006/relationships/slide" Target="slides/slide266.xml"/><Relationship Id="rId32" Type="http://schemas.openxmlformats.org/officeDocument/2006/relationships/slide" Target="slides/slide30.xml"/><Relationship Id="rId74" Type="http://schemas.openxmlformats.org/officeDocument/2006/relationships/slide" Target="slides/slide72.xml"/><Relationship Id="rId128" Type="http://schemas.openxmlformats.org/officeDocument/2006/relationships/slide" Target="slides/slide126.xml"/><Relationship Id="rId335" Type="http://schemas.openxmlformats.org/officeDocument/2006/relationships/slide" Target="slides/slide333.xml"/><Relationship Id="rId377" Type="http://schemas.openxmlformats.org/officeDocument/2006/relationships/slide" Target="slides/slide375.xml"/><Relationship Id="rId5" Type="http://schemas.openxmlformats.org/officeDocument/2006/relationships/slide" Target="slides/slide3.xml"/><Relationship Id="rId181" Type="http://schemas.openxmlformats.org/officeDocument/2006/relationships/slide" Target="slides/slide179.xml"/><Relationship Id="rId237" Type="http://schemas.openxmlformats.org/officeDocument/2006/relationships/slide" Target="slides/slide235.xml"/><Relationship Id="rId402" Type="http://schemas.openxmlformats.org/officeDocument/2006/relationships/slide" Target="slides/slide400.xml"/><Relationship Id="rId279" Type="http://schemas.openxmlformats.org/officeDocument/2006/relationships/slide" Target="slides/slide277.xml"/><Relationship Id="rId444" Type="http://schemas.openxmlformats.org/officeDocument/2006/relationships/tableStyles" Target="tableStyles.xml"/><Relationship Id="rId43" Type="http://schemas.openxmlformats.org/officeDocument/2006/relationships/slide" Target="slides/slide41.xml"/><Relationship Id="rId139" Type="http://schemas.openxmlformats.org/officeDocument/2006/relationships/slide" Target="slides/slide137.xml"/><Relationship Id="rId290" Type="http://schemas.openxmlformats.org/officeDocument/2006/relationships/slide" Target="slides/slide288.xml"/><Relationship Id="rId304" Type="http://schemas.openxmlformats.org/officeDocument/2006/relationships/slide" Target="slides/slide302.xml"/><Relationship Id="rId346" Type="http://schemas.openxmlformats.org/officeDocument/2006/relationships/slide" Target="slides/slide344.xml"/><Relationship Id="rId388" Type="http://schemas.openxmlformats.org/officeDocument/2006/relationships/slide" Target="slides/slide386.xml"/><Relationship Id="rId85" Type="http://schemas.openxmlformats.org/officeDocument/2006/relationships/slide" Target="slides/slide83.xml"/><Relationship Id="rId150" Type="http://schemas.openxmlformats.org/officeDocument/2006/relationships/slide" Target="slides/slide148.xml"/><Relationship Id="rId192" Type="http://schemas.openxmlformats.org/officeDocument/2006/relationships/slide" Target="slides/slide190.xml"/><Relationship Id="rId206" Type="http://schemas.openxmlformats.org/officeDocument/2006/relationships/slide" Target="slides/slide204.xml"/><Relationship Id="rId413" Type="http://schemas.openxmlformats.org/officeDocument/2006/relationships/slide" Target="slides/slide411.xml"/><Relationship Id="rId248" Type="http://schemas.openxmlformats.org/officeDocument/2006/relationships/slide" Target="slides/slide246.xml"/><Relationship Id="rId12" Type="http://schemas.openxmlformats.org/officeDocument/2006/relationships/slide" Target="slides/slide10.xml"/><Relationship Id="rId108" Type="http://schemas.openxmlformats.org/officeDocument/2006/relationships/slide" Target="slides/slide106.xml"/><Relationship Id="rId315" Type="http://schemas.openxmlformats.org/officeDocument/2006/relationships/slide" Target="slides/slide313.xml"/><Relationship Id="rId357" Type="http://schemas.openxmlformats.org/officeDocument/2006/relationships/slide" Target="slides/slide355.xml"/><Relationship Id="rId54" Type="http://schemas.openxmlformats.org/officeDocument/2006/relationships/slide" Target="slides/slide52.xml"/><Relationship Id="rId96" Type="http://schemas.openxmlformats.org/officeDocument/2006/relationships/slide" Target="slides/slide94.xml"/><Relationship Id="rId161" Type="http://schemas.openxmlformats.org/officeDocument/2006/relationships/slide" Target="slides/slide159.xml"/><Relationship Id="rId217" Type="http://schemas.openxmlformats.org/officeDocument/2006/relationships/slide" Target="slides/slide215.xml"/><Relationship Id="rId399" Type="http://schemas.openxmlformats.org/officeDocument/2006/relationships/slide" Target="slides/slide397.xml"/><Relationship Id="rId259" Type="http://schemas.openxmlformats.org/officeDocument/2006/relationships/slide" Target="slides/slide257.xml"/><Relationship Id="rId424" Type="http://schemas.openxmlformats.org/officeDocument/2006/relationships/slide" Target="slides/slide422.xml"/><Relationship Id="rId23" Type="http://schemas.openxmlformats.org/officeDocument/2006/relationships/slide" Target="slides/slide21.xml"/><Relationship Id="rId119" Type="http://schemas.openxmlformats.org/officeDocument/2006/relationships/slide" Target="slides/slide117.xml"/><Relationship Id="rId270" Type="http://schemas.openxmlformats.org/officeDocument/2006/relationships/slide" Target="slides/slide268.xml"/><Relationship Id="rId326" Type="http://schemas.openxmlformats.org/officeDocument/2006/relationships/slide" Target="slides/slide324.xml"/><Relationship Id="rId65" Type="http://schemas.openxmlformats.org/officeDocument/2006/relationships/slide" Target="slides/slide63.xml"/><Relationship Id="rId130" Type="http://schemas.openxmlformats.org/officeDocument/2006/relationships/slide" Target="slides/slide128.xml"/><Relationship Id="rId368" Type="http://schemas.openxmlformats.org/officeDocument/2006/relationships/slide" Target="slides/slide366.xml"/><Relationship Id="rId172" Type="http://schemas.openxmlformats.org/officeDocument/2006/relationships/slide" Target="slides/slide170.xml"/><Relationship Id="rId228" Type="http://schemas.openxmlformats.org/officeDocument/2006/relationships/slide" Target="slides/slide226.xml"/><Relationship Id="rId435" Type="http://schemas.openxmlformats.org/officeDocument/2006/relationships/slide" Target="slides/slide433.xml"/><Relationship Id="rId281" Type="http://schemas.openxmlformats.org/officeDocument/2006/relationships/slide" Target="slides/slide279.xml"/><Relationship Id="rId337" Type="http://schemas.openxmlformats.org/officeDocument/2006/relationships/slide" Target="slides/slide335.xml"/><Relationship Id="rId34" Type="http://schemas.openxmlformats.org/officeDocument/2006/relationships/slide" Target="slides/slide32.xml"/><Relationship Id="rId76" Type="http://schemas.openxmlformats.org/officeDocument/2006/relationships/slide" Target="slides/slide74.xml"/><Relationship Id="rId141" Type="http://schemas.openxmlformats.org/officeDocument/2006/relationships/slide" Target="slides/slide139.xml"/><Relationship Id="rId379" Type="http://schemas.openxmlformats.org/officeDocument/2006/relationships/slide" Target="slides/slide377.xml"/><Relationship Id="rId7" Type="http://schemas.openxmlformats.org/officeDocument/2006/relationships/slide" Target="slides/slide5.xml"/><Relationship Id="rId183" Type="http://schemas.openxmlformats.org/officeDocument/2006/relationships/slide" Target="slides/slide181.xml"/><Relationship Id="rId239" Type="http://schemas.openxmlformats.org/officeDocument/2006/relationships/slide" Target="slides/slide237.xml"/><Relationship Id="rId390" Type="http://schemas.openxmlformats.org/officeDocument/2006/relationships/slide" Target="slides/slide388.xml"/><Relationship Id="rId404" Type="http://schemas.openxmlformats.org/officeDocument/2006/relationships/slide" Target="slides/slide402.xml"/><Relationship Id="rId250" Type="http://schemas.openxmlformats.org/officeDocument/2006/relationships/slide" Target="slides/slide248.xml"/><Relationship Id="rId292" Type="http://schemas.openxmlformats.org/officeDocument/2006/relationships/slide" Target="slides/slide290.xml"/><Relationship Id="rId306" Type="http://schemas.openxmlformats.org/officeDocument/2006/relationships/slide" Target="slides/slide304.xml"/><Relationship Id="rId45" Type="http://schemas.openxmlformats.org/officeDocument/2006/relationships/slide" Target="slides/slide43.xml"/><Relationship Id="rId87" Type="http://schemas.openxmlformats.org/officeDocument/2006/relationships/slide" Target="slides/slide85.xml"/><Relationship Id="rId110" Type="http://schemas.openxmlformats.org/officeDocument/2006/relationships/slide" Target="slides/slide108.xml"/><Relationship Id="rId348" Type="http://schemas.openxmlformats.org/officeDocument/2006/relationships/slide" Target="slides/slide346.xml"/><Relationship Id="rId152" Type="http://schemas.openxmlformats.org/officeDocument/2006/relationships/slide" Target="slides/slide150.xml"/><Relationship Id="rId194" Type="http://schemas.openxmlformats.org/officeDocument/2006/relationships/slide" Target="slides/slide192.xml"/><Relationship Id="rId208" Type="http://schemas.openxmlformats.org/officeDocument/2006/relationships/slide" Target="slides/slide206.xml"/><Relationship Id="rId415" Type="http://schemas.openxmlformats.org/officeDocument/2006/relationships/slide" Target="slides/slide413.xml"/><Relationship Id="rId261" Type="http://schemas.openxmlformats.org/officeDocument/2006/relationships/slide" Target="slides/slide259.xml"/><Relationship Id="rId14" Type="http://schemas.openxmlformats.org/officeDocument/2006/relationships/slide" Target="slides/slide12.xml"/><Relationship Id="rId56" Type="http://schemas.openxmlformats.org/officeDocument/2006/relationships/slide" Target="slides/slide54.xml"/><Relationship Id="rId317" Type="http://schemas.openxmlformats.org/officeDocument/2006/relationships/slide" Target="slides/slide315.xml"/><Relationship Id="rId359" Type="http://schemas.openxmlformats.org/officeDocument/2006/relationships/slide" Target="slides/slide357.xml"/><Relationship Id="rId98" Type="http://schemas.openxmlformats.org/officeDocument/2006/relationships/slide" Target="slides/slide96.xml"/><Relationship Id="rId121" Type="http://schemas.openxmlformats.org/officeDocument/2006/relationships/slide" Target="slides/slide119.xml"/><Relationship Id="rId163" Type="http://schemas.openxmlformats.org/officeDocument/2006/relationships/slide" Target="slides/slide161.xml"/><Relationship Id="rId219" Type="http://schemas.openxmlformats.org/officeDocument/2006/relationships/slide" Target="slides/slide217.xml"/><Relationship Id="rId370" Type="http://schemas.openxmlformats.org/officeDocument/2006/relationships/slide" Target="slides/slide368.xml"/><Relationship Id="rId426" Type="http://schemas.openxmlformats.org/officeDocument/2006/relationships/slide" Target="slides/slide424.xml"/><Relationship Id="rId230" Type="http://schemas.openxmlformats.org/officeDocument/2006/relationships/slide" Target="slides/slide228.xml"/><Relationship Id="rId25" Type="http://schemas.openxmlformats.org/officeDocument/2006/relationships/slide" Target="slides/slide23.xml"/><Relationship Id="rId67" Type="http://schemas.openxmlformats.org/officeDocument/2006/relationships/slide" Target="slides/slide65.xml"/><Relationship Id="rId272" Type="http://schemas.openxmlformats.org/officeDocument/2006/relationships/slide" Target="slides/slide270.xml"/><Relationship Id="rId328" Type="http://schemas.openxmlformats.org/officeDocument/2006/relationships/slide" Target="slides/slide326.xml"/><Relationship Id="rId132" Type="http://schemas.openxmlformats.org/officeDocument/2006/relationships/slide" Target="slides/slide130.xml"/><Relationship Id="rId174" Type="http://schemas.openxmlformats.org/officeDocument/2006/relationships/slide" Target="slides/slide172.xml"/><Relationship Id="rId381" Type="http://schemas.openxmlformats.org/officeDocument/2006/relationships/slide" Target="slides/slide379.xml"/><Relationship Id="rId241" Type="http://schemas.openxmlformats.org/officeDocument/2006/relationships/slide" Target="slides/slide239.xml"/><Relationship Id="rId437" Type="http://schemas.openxmlformats.org/officeDocument/2006/relationships/slide" Target="slides/slide435.xml"/><Relationship Id="rId36" Type="http://schemas.openxmlformats.org/officeDocument/2006/relationships/slide" Target="slides/slide34.xml"/><Relationship Id="rId283" Type="http://schemas.openxmlformats.org/officeDocument/2006/relationships/slide" Target="slides/slide281.xml"/><Relationship Id="rId339" Type="http://schemas.openxmlformats.org/officeDocument/2006/relationships/slide" Target="slides/slide337.xml"/><Relationship Id="rId78" Type="http://schemas.openxmlformats.org/officeDocument/2006/relationships/slide" Target="slides/slide76.xml"/><Relationship Id="rId101" Type="http://schemas.openxmlformats.org/officeDocument/2006/relationships/slide" Target="slides/slide99.xml"/><Relationship Id="rId143" Type="http://schemas.openxmlformats.org/officeDocument/2006/relationships/slide" Target="slides/slide141.xml"/><Relationship Id="rId185" Type="http://schemas.openxmlformats.org/officeDocument/2006/relationships/slide" Target="slides/slide183.xml"/><Relationship Id="rId350" Type="http://schemas.openxmlformats.org/officeDocument/2006/relationships/slide" Target="slides/slide348.xml"/><Relationship Id="rId406" Type="http://schemas.openxmlformats.org/officeDocument/2006/relationships/slide" Target="slides/slide404.xml"/><Relationship Id="rId9" Type="http://schemas.openxmlformats.org/officeDocument/2006/relationships/slide" Target="slides/slide7.xml"/><Relationship Id="rId210" Type="http://schemas.openxmlformats.org/officeDocument/2006/relationships/slide" Target="slides/slide208.xml"/><Relationship Id="rId392" Type="http://schemas.openxmlformats.org/officeDocument/2006/relationships/slide" Target="slides/slide390.xml"/><Relationship Id="rId252" Type="http://schemas.openxmlformats.org/officeDocument/2006/relationships/slide" Target="slides/slide250.xml"/><Relationship Id="rId294" Type="http://schemas.openxmlformats.org/officeDocument/2006/relationships/slide" Target="slides/slide292.xml"/><Relationship Id="rId308" Type="http://schemas.openxmlformats.org/officeDocument/2006/relationships/slide" Target="slides/slide306.xml"/><Relationship Id="rId47" Type="http://schemas.openxmlformats.org/officeDocument/2006/relationships/slide" Target="slides/slide45.xml"/><Relationship Id="rId89" Type="http://schemas.openxmlformats.org/officeDocument/2006/relationships/slide" Target="slides/slide87.xml"/><Relationship Id="rId112" Type="http://schemas.openxmlformats.org/officeDocument/2006/relationships/slide" Target="slides/slide110.xml"/><Relationship Id="rId154" Type="http://schemas.openxmlformats.org/officeDocument/2006/relationships/slide" Target="slides/slide152.xml"/><Relationship Id="rId361" Type="http://schemas.openxmlformats.org/officeDocument/2006/relationships/slide" Target="slides/slide359.xml"/><Relationship Id="rId196" Type="http://schemas.openxmlformats.org/officeDocument/2006/relationships/slide" Target="slides/slide194.xml"/><Relationship Id="rId417" Type="http://schemas.openxmlformats.org/officeDocument/2006/relationships/slide" Target="slides/slide415.xml"/><Relationship Id="rId16" Type="http://schemas.openxmlformats.org/officeDocument/2006/relationships/slide" Target="slides/slide14.xml"/><Relationship Id="rId221" Type="http://schemas.openxmlformats.org/officeDocument/2006/relationships/slide" Target="slides/slide219.xml"/><Relationship Id="rId263" Type="http://schemas.openxmlformats.org/officeDocument/2006/relationships/slide" Target="slides/slide261.xml"/><Relationship Id="rId319" Type="http://schemas.openxmlformats.org/officeDocument/2006/relationships/slide" Target="slides/slide317.xml"/><Relationship Id="rId58" Type="http://schemas.openxmlformats.org/officeDocument/2006/relationships/slide" Target="slides/slide56.xml"/><Relationship Id="rId123" Type="http://schemas.openxmlformats.org/officeDocument/2006/relationships/slide" Target="slides/slide121.xml"/><Relationship Id="rId330" Type="http://schemas.openxmlformats.org/officeDocument/2006/relationships/slide" Target="slides/slide328.xml"/><Relationship Id="rId165" Type="http://schemas.openxmlformats.org/officeDocument/2006/relationships/slide" Target="slides/slide163.xml"/><Relationship Id="rId372" Type="http://schemas.openxmlformats.org/officeDocument/2006/relationships/slide" Target="slides/slide370.xml"/><Relationship Id="rId428" Type="http://schemas.openxmlformats.org/officeDocument/2006/relationships/slide" Target="slides/slide426.xml"/><Relationship Id="rId232" Type="http://schemas.openxmlformats.org/officeDocument/2006/relationships/slide" Target="slides/slide230.xml"/><Relationship Id="rId274" Type="http://schemas.openxmlformats.org/officeDocument/2006/relationships/slide" Target="slides/slide272.xml"/><Relationship Id="rId27" Type="http://schemas.openxmlformats.org/officeDocument/2006/relationships/slide" Target="slides/slide25.xml"/><Relationship Id="rId69" Type="http://schemas.openxmlformats.org/officeDocument/2006/relationships/slide" Target="slides/slide67.xml"/><Relationship Id="rId134" Type="http://schemas.openxmlformats.org/officeDocument/2006/relationships/slide" Target="slides/slide132.xml"/><Relationship Id="rId80" Type="http://schemas.openxmlformats.org/officeDocument/2006/relationships/slide" Target="slides/slide78.xml"/><Relationship Id="rId176" Type="http://schemas.openxmlformats.org/officeDocument/2006/relationships/slide" Target="slides/slide174.xml"/><Relationship Id="rId341" Type="http://schemas.openxmlformats.org/officeDocument/2006/relationships/slide" Target="slides/slide339.xml"/><Relationship Id="rId383" Type="http://schemas.openxmlformats.org/officeDocument/2006/relationships/slide" Target="slides/slide381.xml"/><Relationship Id="rId439" Type="http://schemas.openxmlformats.org/officeDocument/2006/relationships/slide" Target="slides/slide437.xml"/><Relationship Id="rId201" Type="http://schemas.openxmlformats.org/officeDocument/2006/relationships/slide" Target="slides/slide199.xml"/><Relationship Id="rId243" Type="http://schemas.openxmlformats.org/officeDocument/2006/relationships/slide" Target="slides/slide241.xml"/><Relationship Id="rId285" Type="http://schemas.openxmlformats.org/officeDocument/2006/relationships/slide" Target="slides/slide283.xml"/><Relationship Id="rId38" Type="http://schemas.openxmlformats.org/officeDocument/2006/relationships/slide" Target="slides/slide36.xml"/><Relationship Id="rId103" Type="http://schemas.openxmlformats.org/officeDocument/2006/relationships/slide" Target="slides/slide101.xml"/><Relationship Id="rId310" Type="http://schemas.openxmlformats.org/officeDocument/2006/relationships/slide" Target="slides/slide308.xml"/><Relationship Id="rId91" Type="http://schemas.openxmlformats.org/officeDocument/2006/relationships/slide" Target="slides/slide89.xml"/><Relationship Id="rId145" Type="http://schemas.openxmlformats.org/officeDocument/2006/relationships/slide" Target="slides/slide143.xml"/><Relationship Id="rId187" Type="http://schemas.openxmlformats.org/officeDocument/2006/relationships/slide" Target="slides/slide185.xml"/><Relationship Id="rId352" Type="http://schemas.openxmlformats.org/officeDocument/2006/relationships/slide" Target="slides/slide350.xml"/><Relationship Id="rId394" Type="http://schemas.openxmlformats.org/officeDocument/2006/relationships/slide" Target="slides/slide392.xml"/><Relationship Id="rId408" Type="http://schemas.openxmlformats.org/officeDocument/2006/relationships/slide" Target="slides/slide406.xml"/><Relationship Id="rId212" Type="http://schemas.openxmlformats.org/officeDocument/2006/relationships/slide" Target="slides/slide210.xml"/><Relationship Id="rId254" Type="http://schemas.openxmlformats.org/officeDocument/2006/relationships/slide" Target="slides/slide252.xml"/><Relationship Id="rId49" Type="http://schemas.openxmlformats.org/officeDocument/2006/relationships/slide" Target="slides/slide47.xml"/><Relationship Id="rId114" Type="http://schemas.openxmlformats.org/officeDocument/2006/relationships/slide" Target="slides/slide112.xml"/><Relationship Id="rId296" Type="http://schemas.openxmlformats.org/officeDocument/2006/relationships/slide" Target="slides/slide294.xml"/><Relationship Id="rId60" Type="http://schemas.openxmlformats.org/officeDocument/2006/relationships/slide" Target="slides/slide58.xml"/><Relationship Id="rId156" Type="http://schemas.openxmlformats.org/officeDocument/2006/relationships/slide" Target="slides/slide154.xml"/><Relationship Id="rId198" Type="http://schemas.openxmlformats.org/officeDocument/2006/relationships/slide" Target="slides/slide196.xml"/><Relationship Id="rId321" Type="http://schemas.openxmlformats.org/officeDocument/2006/relationships/slide" Target="slides/slide319.xml"/><Relationship Id="rId363" Type="http://schemas.openxmlformats.org/officeDocument/2006/relationships/slide" Target="slides/slide361.xml"/><Relationship Id="rId419" Type="http://schemas.openxmlformats.org/officeDocument/2006/relationships/slide" Target="slides/slide417.xml"/><Relationship Id="rId223" Type="http://schemas.openxmlformats.org/officeDocument/2006/relationships/slide" Target="slides/slide221.xml"/><Relationship Id="rId430" Type="http://schemas.openxmlformats.org/officeDocument/2006/relationships/slide" Target="slides/slide428.xml"/><Relationship Id="rId18" Type="http://schemas.openxmlformats.org/officeDocument/2006/relationships/slide" Target="slides/slide16.xml"/><Relationship Id="rId39" Type="http://schemas.openxmlformats.org/officeDocument/2006/relationships/slide" Target="slides/slide37.xml"/><Relationship Id="rId265" Type="http://schemas.openxmlformats.org/officeDocument/2006/relationships/slide" Target="slides/slide263.xml"/><Relationship Id="rId286" Type="http://schemas.openxmlformats.org/officeDocument/2006/relationships/slide" Target="slides/slide284.xml"/><Relationship Id="rId50" Type="http://schemas.openxmlformats.org/officeDocument/2006/relationships/slide" Target="slides/slide48.xml"/><Relationship Id="rId104" Type="http://schemas.openxmlformats.org/officeDocument/2006/relationships/slide" Target="slides/slide102.xml"/><Relationship Id="rId125" Type="http://schemas.openxmlformats.org/officeDocument/2006/relationships/slide" Target="slides/slide123.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311" Type="http://schemas.openxmlformats.org/officeDocument/2006/relationships/slide" Target="slides/slide309.xml"/><Relationship Id="rId332" Type="http://schemas.openxmlformats.org/officeDocument/2006/relationships/slide" Target="slides/slide330.xml"/><Relationship Id="rId353" Type="http://schemas.openxmlformats.org/officeDocument/2006/relationships/slide" Target="slides/slide351.xml"/><Relationship Id="rId374" Type="http://schemas.openxmlformats.org/officeDocument/2006/relationships/slide" Target="slides/slide372.xml"/><Relationship Id="rId395" Type="http://schemas.openxmlformats.org/officeDocument/2006/relationships/slide" Target="slides/slide393.xml"/><Relationship Id="rId409" Type="http://schemas.openxmlformats.org/officeDocument/2006/relationships/slide" Target="slides/slide407.xml"/><Relationship Id="rId71" Type="http://schemas.openxmlformats.org/officeDocument/2006/relationships/slide" Target="slides/slide69.xml"/><Relationship Id="rId92" Type="http://schemas.openxmlformats.org/officeDocument/2006/relationships/slide" Target="slides/slide90.xml"/><Relationship Id="rId213" Type="http://schemas.openxmlformats.org/officeDocument/2006/relationships/slide" Target="slides/slide211.xml"/><Relationship Id="rId234" Type="http://schemas.openxmlformats.org/officeDocument/2006/relationships/slide" Target="slides/slide232.xml"/><Relationship Id="rId420" Type="http://schemas.openxmlformats.org/officeDocument/2006/relationships/slide" Target="slides/slide418.xml"/><Relationship Id="rId2" Type="http://schemas.openxmlformats.org/officeDocument/2006/relationships/slideMaster" Target="slideMasters/slideMaster2.xml"/><Relationship Id="rId29" Type="http://schemas.openxmlformats.org/officeDocument/2006/relationships/slide" Target="slides/slide27.xml"/><Relationship Id="rId255" Type="http://schemas.openxmlformats.org/officeDocument/2006/relationships/slide" Target="slides/slide253.xml"/><Relationship Id="rId276" Type="http://schemas.openxmlformats.org/officeDocument/2006/relationships/slide" Target="slides/slide274.xml"/><Relationship Id="rId297" Type="http://schemas.openxmlformats.org/officeDocument/2006/relationships/slide" Target="slides/slide295.xml"/><Relationship Id="rId441" Type="http://schemas.openxmlformats.org/officeDocument/2006/relationships/presProps" Target="presProps.xml"/><Relationship Id="rId40" Type="http://schemas.openxmlformats.org/officeDocument/2006/relationships/slide" Target="slides/slide38.xml"/><Relationship Id="rId115" Type="http://schemas.openxmlformats.org/officeDocument/2006/relationships/slide" Target="slides/slide113.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301" Type="http://schemas.openxmlformats.org/officeDocument/2006/relationships/slide" Target="slides/slide299.xml"/><Relationship Id="rId322" Type="http://schemas.openxmlformats.org/officeDocument/2006/relationships/slide" Target="slides/slide320.xml"/><Relationship Id="rId343" Type="http://schemas.openxmlformats.org/officeDocument/2006/relationships/slide" Target="slides/slide341.xml"/><Relationship Id="rId364" Type="http://schemas.openxmlformats.org/officeDocument/2006/relationships/slide" Target="slides/slide362.xml"/><Relationship Id="rId61" Type="http://schemas.openxmlformats.org/officeDocument/2006/relationships/slide" Target="slides/slide59.xml"/><Relationship Id="rId82" Type="http://schemas.openxmlformats.org/officeDocument/2006/relationships/slide" Target="slides/slide80.xml"/><Relationship Id="rId199" Type="http://schemas.openxmlformats.org/officeDocument/2006/relationships/slide" Target="slides/slide197.xml"/><Relationship Id="rId203" Type="http://schemas.openxmlformats.org/officeDocument/2006/relationships/slide" Target="slides/slide201.xml"/><Relationship Id="rId385" Type="http://schemas.openxmlformats.org/officeDocument/2006/relationships/slide" Target="slides/slide383.xml"/><Relationship Id="rId19" Type="http://schemas.openxmlformats.org/officeDocument/2006/relationships/slide" Target="slides/slide17.xml"/><Relationship Id="rId224" Type="http://schemas.openxmlformats.org/officeDocument/2006/relationships/slide" Target="slides/slide222.xml"/><Relationship Id="rId245" Type="http://schemas.openxmlformats.org/officeDocument/2006/relationships/slide" Target="slides/slide243.xml"/><Relationship Id="rId266" Type="http://schemas.openxmlformats.org/officeDocument/2006/relationships/slide" Target="slides/slide264.xml"/><Relationship Id="rId287" Type="http://schemas.openxmlformats.org/officeDocument/2006/relationships/slide" Target="slides/slide285.xml"/><Relationship Id="rId410" Type="http://schemas.openxmlformats.org/officeDocument/2006/relationships/slide" Target="slides/slide408.xml"/><Relationship Id="rId431" Type="http://schemas.openxmlformats.org/officeDocument/2006/relationships/slide" Target="slides/slide429.xml"/><Relationship Id="rId30" Type="http://schemas.openxmlformats.org/officeDocument/2006/relationships/slide" Target="slides/slide2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312" Type="http://schemas.openxmlformats.org/officeDocument/2006/relationships/slide" Target="slides/slide310.xml"/><Relationship Id="rId333" Type="http://schemas.openxmlformats.org/officeDocument/2006/relationships/slide" Target="slides/slide331.xml"/><Relationship Id="rId354" Type="http://schemas.openxmlformats.org/officeDocument/2006/relationships/slide" Target="slides/slide352.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189" Type="http://schemas.openxmlformats.org/officeDocument/2006/relationships/slide" Target="slides/slide187.xml"/><Relationship Id="rId375" Type="http://schemas.openxmlformats.org/officeDocument/2006/relationships/slide" Target="slides/slide373.xml"/><Relationship Id="rId396" Type="http://schemas.openxmlformats.org/officeDocument/2006/relationships/slide" Target="slides/slide394.xml"/><Relationship Id="rId3" Type="http://schemas.openxmlformats.org/officeDocument/2006/relationships/slide" Target="slides/slide1.xml"/><Relationship Id="rId214" Type="http://schemas.openxmlformats.org/officeDocument/2006/relationships/slide" Target="slides/slide212.xml"/><Relationship Id="rId235" Type="http://schemas.openxmlformats.org/officeDocument/2006/relationships/slide" Target="slides/slide233.xml"/><Relationship Id="rId256" Type="http://schemas.openxmlformats.org/officeDocument/2006/relationships/slide" Target="slides/slide254.xml"/><Relationship Id="rId277" Type="http://schemas.openxmlformats.org/officeDocument/2006/relationships/slide" Target="slides/slide275.xml"/><Relationship Id="rId298" Type="http://schemas.openxmlformats.org/officeDocument/2006/relationships/slide" Target="slides/slide296.xml"/><Relationship Id="rId400" Type="http://schemas.openxmlformats.org/officeDocument/2006/relationships/slide" Target="slides/slide398.xml"/><Relationship Id="rId421" Type="http://schemas.openxmlformats.org/officeDocument/2006/relationships/slide" Target="slides/slide419.xml"/><Relationship Id="rId442" Type="http://schemas.openxmlformats.org/officeDocument/2006/relationships/viewProps" Target="viewProps.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302" Type="http://schemas.openxmlformats.org/officeDocument/2006/relationships/slide" Target="slides/slide300.xml"/><Relationship Id="rId323" Type="http://schemas.openxmlformats.org/officeDocument/2006/relationships/slide" Target="slides/slide321.xml"/><Relationship Id="rId344" Type="http://schemas.openxmlformats.org/officeDocument/2006/relationships/slide" Target="slides/slide342.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179" Type="http://schemas.openxmlformats.org/officeDocument/2006/relationships/slide" Target="slides/slide177.xml"/><Relationship Id="rId365" Type="http://schemas.openxmlformats.org/officeDocument/2006/relationships/slide" Target="slides/slide363.xml"/><Relationship Id="rId386" Type="http://schemas.openxmlformats.org/officeDocument/2006/relationships/slide" Target="slides/slide384.xml"/><Relationship Id="rId190" Type="http://schemas.openxmlformats.org/officeDocument/2006/relationships/slide" Target="slides/slide188.xml"/><Relationship Id="rId204" Type="http://schemas.openxmlformats.org/officeDocument/2006/relationships/slide" Target="slides/slide202.xml"/><Relationship Id="rId225" Type="http://schemas.openxmlformats.org/officeDocument/2006/relationships/slide" Target="slides/slide223.xml"/><Relationship Id="rId246" Type="http://schemas.openxmlformats.org/officeDocument/2006/relationships/slide" Target="slides/slide244.xml"/><Relationship Id="rId267" Type="http://schemas.openxmlformats.org/officeDocument/2006/relationships/slide" Target="slides/slide265.xml"/><Relationship Id="rId288" Type="http://schemas.openxmlformats.org/officeDocument/2006/relationships/slide" Target="slides/slide286.xml"/><Relationship Id="rId411" Type="http://schemas.openxmlformats.org/officeDocument/2006/relationships/slide" Target="slides/slide409.xml"/><Relationship Id="rId432" Type="http://schemas.openxmlformats.org/officeDocument/2006/relationships/slide" Target="slides/slide430.xml"/><Relationship Id="rId106" Type="http://schemas.openxmlformats.org/officeDocument/2006/relationships/slide" Target="slides/slide104.xml"/><Relationship Id="rId127" Type="http://schemas.openxmlformats.org/officeDocument/2006/relationships/slide" Target="slides/slide125.xml"/><Relationship Id="rId313" Type="http://schemas.openxmlformats.org/officeDocument/2006/relationships/slide" Target="slides/slide311.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94" Type="http://schemas.openxmlformats.org/officeDocument/2006/relationships/slide" Target="slides/slide92.xml"/><Relationship Id="rId148" Type="http://schemas.openxmlformats.org/officeDocument/2006/relationships/slide" Target="slides/slide146.xml"/><Relationship Id="rId169" Type="http://schemas.openxmlformats.org/officeDocument/2006/relationships/slide" Target="slides/slide167.xml"/><Relationship Id="rId334" Type="http://schemas.openxmlformats.org/officeDocument/2006/relationships/slide" Target="slides/slide332.xml"/><Relationship Id="rId355" Type="http://schemas.openxmlformats.org/officeDocument/2006/relationships/slide" Target="slides/slide353.xml"/><Relationship Id="rId376" Type="http://schemas.openxmlformats.org/officeDocument/2006/relationships/slide" Target="slides/slide374.xml"/><Relationship Id="rId397" Type="http://schemas.openxmlformats.org/officeDocument/2006/relationships/slide" Target="slides/slide395.xml"/><Relationship Id="rId4" Type="http://schemas.openxmlformats.org/officeDocument/2006/relationships/slide" Target="slides/slide2.xml"/><Relationship Id="rId180" Type="http://schemas.openxmlformats.org/officeDocument/2006/relationships/slide" Target="slides/slide178.xml"/><Relationship Id="rId215" Type="http://schemas.openxmlformats.org/officeDocument/2006/relationships/slide" Target="slides/slide213.xml"/><Relationship Id="rId236" Type="http://schemas.openxmlformats.org/officeDocument/2006/relationships/slide" Target="slides/slide234.xml"/><Relationship Id="rId257" Type="http://schemas.openxmlformats.org/officeDocument/2006/relationships/slide" Target="slides/slide255.xml"/><Relationship Id="rId278" Type="http://schemas.openxmlformats.org/officeDocument/2006/relationships/slide" Target="slides/slide276.xml"/><Relationship Id="rId401" Type="http://schemas.openxmlformats.org/officeDocument/2006/relationships/slide" Target="slides/slide399.xml"/><Relationship Id="rId422" Type="http://schemas.openxmlformats.org/officeDocument/2006/relationships/slide" Target="slides/slide420.xml"/><Relationship Id="rId443" Type="http://schemas.openxmlformats.org/officeDocument/2006/relationships/theme" Target="theme/theme1.xml"/><Relationship Id="rId303" Type="http://schemas.openxmlformats.org/officeDocument/2006/relationships/slide" Target="slides/slide301.xml"/><Relationship Id="rId42" Type="http://schemas.openxmlformats.org/officeDocument/2006/relationships/slide" Target="slides/slide40.xml"/><Relationship Id="rId84" Type="http://schemas.openxmlformats.org/officeDocument/2006/relationships/slide" Target="slides/slide82.xml"/><Relationship Id="rId138" Type="http://schemas.openxmlformats.org/officeDocument/2006/relationships/slide" Target="slides/slide136.xml"/><Relationship Id="rId345" Type="http://schemas.openxmlformats.org/officeDocument/2006/relationships/slide" Target="slides/slide343.xml"/><Relationship Id="rId387" Type="http://schemas.openxmlformats.org/officeDocument/2006/relationships/slide" Target="slides/slide385.xml"/><Relationship Id="rId191" Type="http://schemas.openxmlformats.org/officeDocument/2006/relationships/slide" Target="slides/slide189.xml"/><Relationship Id="rId205" Type="http://schemas.openxmlformats.org/officeDocument/2006/relationships/slide" Target="slides/slide203.xml"/><Relationship Id="rId247" Type="http://schemas.openxmlformats.org/officeDocument/2006/relationships/slide" Target="slides/slide245.xml"/><Relationship Id="rId412" Type="http://schemas.openxmlformats.org/officeDocument/2006/relationships/slide" Target="slides/slide410.xml"/><Relationship Id="rId107" Type="http://schemas.openxmlformats.org/officeDocument/2006/relationships/slide" Target="slides/slide105.xml"/><Relationship Id="rId289" Type="http://schemas.openxmlformats.org/officeDocument/2006/relationships/slide" Target="slides/slide287.xml"/><Relationship Id="rId11" Type="http://schemas.openxmlformats.org/officeDocument/2006/relationships/slide" Target="slides/slide9.xml"/><Relationship Id="rId53" Type="http://schemas.openxmlformats.org/officeDocument/2006/relationships/slide" Target="slides/slide51.xml"/><Relationship Id="rId149" Type="http://schemas.openxmlformats.org/officeDocument/2006/relationships/slide" Target="slides/slide147.xml"/><Relationship Id="rId314" Type="http://schemas.openxmlformats.org/officeDocument/2006/relationships/slide" Target="slides/slide312.xml"/><Relationship Id="rId356" Type="http://schemas.openxmlformats.org/officeDocument/2006/relationships/slide" Target="slides/slide354.xml"/><Relationship Id="rId398" Type="http://schemas.openxmlformats.org/officeDocument/2006/relationships/slide" Target="slides/slide396.xml"/><Relationship Id="rId95" Type="http://schemas.openxmlformats.org/officeDocument/2006/relationships/slide" Target="slides/slide93.xml"/><Relationship Id="rId160" Type="http://schemas.openxmlformats.org/officeDocument/2006/relationships/slide" Target="slides/slide158.xml"/><Relationship Id="rId216" Type="http://schemas.openxmlformats.org/officeDocument/2006/relationships/slide" Target="slides/slide214.xml"/><Relationship Id="rId423" Type="http://schemas.openxmlformats.org/officeDocument/2006/relationships/slide" Target="slides/slide421.xml"/><Relationship Id="rId258" Type="http://schemas.openxmlformats.org/officeDocument/2006/relationships/slide" Target="slides/slide256.xml"/><Relationship Id="rId22" Type="http://schemas.openxmlformats.org/officeDocument/2006/relationships/slide" Target="slides/slide20.xml"/><Relationship Id="rId64" Type="http://schemas.openxmlformats.org/officeDocument/2006/relationships/slide" Target="slides/slide62.xml"/><Relationship Id="rId118" Type="http://schemas.openxmlformats.org/officeDocument/2006/relationships/slide" Target="slides/slide116.xml"/><Relationship Id="rId325" Type="http://schemas.openxmlformats.org/officeDocument/2006/relationships/slide" Target="slides/slide323.xml"/><Relationship Id="rId367" Type="http://schemas.openxmlformats.org/officeDocument/2006/relationships/slide" Target="slides/slide365.xml"/><Relationship Id="rId171" Type="http://schemas.openxmlformats.org/officeDocument/2006/relationships/slide" Target="slides/slide169.xml"/><Relationship Id="rId227" Type="http://schemas.openxmlformats.org/officeDocument/2006/relationships/slide" Target="slides/slide225.xml"/><Relationship Id="rId269" Type="http://schemas.openxmlformats.org/officeDocument/2006/relationships/slide" Target="slides/slide267.xml"/><Relationship Id="rId434" Type="http://schemas.openxmlformats.org/officeDocument/2006/relationships/slide" Target="slides/slide432.xml"/><Relationship Id="rId33" Type="http://schemas.openxmlformats.org/officeDocument/2006/relationships/slide" Target="slides/slide31.xml"/><Relationship Id="rId129" Type="http://schemas.openxmlformats.org/officeDocument/2006/relationships/slide" Target="slides/slide127.xml"/><Relationship Id="rId280" Type="http://schemas.openxmlformats.org/officeDocument/2006/relationships/slide" Target="slides/slide278.xml"/><Relationship Id="rId336" Type="http://schemas.openxmlformats.org/officeDocument/2006/relationships/slide" Target="slides/slide334.xml"/><Relationship Id="rId75" Type="http://schemas.openxmlformats.org/officeDocument/2006/relationships/slide" Target="slides/slide73.xml"/><Relationship Id="rId140" Type="http://schemas.openxmlformats.org/officeDocument/2006/relationships/slide" Target="slides/slide138.xml"/><Relationship Id="rId182" Type="http://schemas.openxmlformats.org/officeDocument/2006/relationships/slide" Target="slides/slide180.xml"/><Relationship Id="rId378" Type="http://schemas.openxmlformats.org/officeDocument/2006/relationships/slide" Target="slides/slide376.xml"/><Relationship Id="rId403" Type="http://schemas.openxmlformats.org/officeDocument/2006/relationships/slide" Target="slides/slide401.xml"/><Relationship Id="rId6" Type="http://schemas.openxmlformats.org/officeDocument/2006/relationships/slide" Target="slides/slide4.xml"/><Relationship Id="rId238" Type="http://schemas.openxmlformats.org/officeDocument/2006/relationships/slide" Target="slides/slide236.xml"/><Relationship Id="rId445" Type="http://schemas.microsoft.com/office/2006/relationships/vbaProject" Target="vbaProject.bin"/><Relationship Id="rId291" Type="http://schemas.openxmlformats.org/officeDocument/2006/relationships/slide" Target="slides/slide289.xml"/><Relationship Id="rId305" Type="http://schemas.openxmlformats.org/officeDocument/2006/relationships/slide" Target="slides/slide303.xml"/><Relationship Id="rId347" Type="http://schemas.openxmlformats.org/officeDocument/2006/relationships/slide" Target="slides/slide345.xml"/><Relationship Id="rId44" Type="http://schemas.openxmlformats.org/officeDocument/2006/relationships/slide" Target="slides/slide42.xml"/><Relationship Id="rId86" Type="http://schemas.openxmlformats.org/officeDocument/2006/relationships/slide" Target="slides/slide84.xml"/><Relationship Id="rId151" Type="http://schemas.openxmlformats.org/officeDocument/2006/relationships/slide" Target="slides/slide149.xml"/><Relationship Id="rId389" Type="http://schemas.openxmlformats.org/officeDocument/2006/relationships/slide" Target="slides/slide387.xml"/><Relationship Id="rId193" Type="http://schemas.openxmlformats.org/officeDocument/2006/relationships/slide" Target="slides/slide191.xml"/><Relationship Id="rId207" Type="http://schemas.openxmlformats.org/officeDocument/2006/relationships/slide" Target="slides/slide205.xml"/><Relationship Id="rId249" Type="http://schemas.openxmlformats.org/officeDocument/2006/relationships/slide" Target="slides/slide247.xml"/><Relationship Id="rId414" Type="http://schemas.openxmlformats.org/officeDocument/2006/relationships/slide" Target="slides/slide412.xml"/><Relationship Id="rId13" Type="http://schemas.openxmlformats.org/officeDocument/2006/relationships/slide" Target="slides/slide11.xml"/><Relationship Id="rId109" Type="http://schemas.openxmlformats.org/officeDocument/2006/relationships/slide" Target="slides/slide107.xml"/><Relationship Id="rId260" Type="http://schemas.openxmlformats.org/officeDocument/2006/relationships/slide" Target="slides/slide258.xml"/><Relationship Id="rId316" Type="http://schemas.openxmlformats.org/officeDocument/2006/relationships/slide" Target="slides/slide314.xml"/><Relationship Id="rId55" Type="http://schemas.openxmlformats.org/officeDocument/2006/relationships/slide" Target="slides/slide53.xml"/><Relationship Id="rId97" Type="http://schemas.openxmlformats.org/officeDocument/2006/relationships/slide" Target="slides/slide95.xml"/><Relationship Id="rId120" Type="http://schemas.openxmlformats.org/officeDocument/2006/relationships/slide" Target="slides/slide118.xml"/><Relationship Id="rId358" Type="http://schemas.openxmlformats.org/officeDocument/2006/relationships/slide" Target="slides/slide356.xml"/><Relationship Id="rId162" Type="http://schemas.openxmlformats.org/officeDocument/2006/relationships/slide" Target="slides/slide160.xml"/><Relationship Id="rId218" Type="http://schemas.openxmlformats.org/officeDocument/2006/relationships/slide" Target="slides/slide216.xml"/><Relationship Id="rId425" Type="http://schemas.openxmlformats.org/officeDocument/2006/relationships/slide" Target="slides/slide423.xml"/><Relationship Id="rId271" Type="http://schemas.openxmlformats.org/officeDocument/2006/relationships/slide" Target="slides/slide269.xml"/><Relationship Id="rId24" Type="http://schemas.openxmlformats.org/officeDocument/2006/relationships/slide" Target="slides/slide22.xml"/><Relationship Id="rId66" Type="http://schemas.openxmlformats.org/officeDocument/2006/relationships/slide" Target="slides/slide64.xml"/><Relationship Id="rId131" Type="http://schemas.openxmlformats.org/officeDocument/2006/relationships/slide" Target="slides/slide129.xml"/><Relationship Id="rId327" Type="http://schemas.openxmlformats.org/officeDocument/2006/relationships/slide" Target="slides/slide325.xml"/><Relationship Id="rId369" Type="http://schemas.openxmlformats.org/officeDocument/2006/relationships/slide" Target="slides/slide367.xml"/><Relationship Id="rId173" Type="http://schemas.openxmlformats.org/officeDocument/2006/relationships/slide" Target="slides/slide171.xml"/><Relationship Id="rId229" Type="http://schemas.openxmlformats.org/officeDocument/2006/relationships/slide" Target="slides/slide227.xml"/><Relationship Id="rId380" Type="http://schemas.openxmlformats.org/officeDocument/2006/relationships/slide" Target="slides/slide378.xml"/><Relationship Id="rId436" Type="http://schemas.openxmlformats.org/officeDocument/2006/relationships/slide" Target="slides/slide434.xml"/><Relationship Id="rId240" Type="http://schemas.openxmlformats.org/officeDocument/2006/relationships/slide" Target="slides/slide238.xml"/><Relationship Id="rId35" Type="http://schemas.openxmlformats.org/officeDocument/2006/relationships/slide" Target="slides/slide33.xml"/><Relationship Id="rId77" Type="http://schemas.openxmlformats.org/officeDocument/2006/relationships/slide" Target="slides/slide75.xml"/><Relationship Id="rId100" Type="http://schemas.openxmlformats.org/officeDocument/2006/relationships/slide" Target="slides/slide98.xml"/><Relationship Id="rId282" Type="http://schemas.openxmlformats.org/officeDocument/2006/relationships/slide" Target="slides/slide280.xml"/><Relationship Id="rId338" Type="http://schemas.openxmlformats.org/officeDocument/2006/relationships/slide" Target="slides/slide336.xml"/><Relationship Id="rId8" Type="http://schemas.openxmlformats.org/officeDocument/2006/relationships/slide" Target="slides/slide6.xml"/><Relationship Id="rId142" Type="http://schemas.openxmlformats.org/officeDocument/2006/relationships/slide" Target="slides/slide140.xml"/><Relationship Id="rId184" Type="http://schemas.openxmlformats.org/officeDocument/2006/relationships/slide" Target="slides/slide182.xml"/><Relationship Id="rId391" Type="http://schemas.openxmlformats.org/officeDocument/2006/relationships/slide" Target="slides/slide389.xml"/><Relationship Id="rId405" Type="http://schemas.openxmlformats.org/officeDocument/2006/relationships/slide" Target="slides/slide403.xml"/><Relationship Id="rId251" Type="http://schemas.openxmlformats.org/officeDocument/2006/relationships/slide" Target="slides/slide249.xml"/><Relationship Id="rId46" Type="http://schemas.openxmlformats.org/officeDocument/2006/relationships/slide" Target="slides/slide44.xml"/><Relationship Id="rId293" Type="http://schemas.openxmlformats.org/officeDocument/2006/relationships/slide" Target="slides/slide291.xml"/><Relationship Id="rId307" Type="http://schemas.openxmlformats.org/officeDocument/2006/relationships/slide" Target="slides/slide305.xml"/><Relationship Id="rId349" Type="http://schemas.openxmlformats.org/officeDocument/2006/relationships/slide" Target="slides/slide347.xml"/><Relationship Id="rId88" Type="http://schemas.openxmlformats.org/officeDocument/2006/relationships/slide" Target="slides/slide86.xml"/><Relationship Id="rId111" Type="http://schemas.openxmlformats.org/officeDocument/2006/relationships/slide" Target="slides/slide109.xml"/><Relationship Id="rId153" Type="http://schemas.openxmlformats.org/officeDocument/2006/relationships/slide" Target="slides/slide151.xml"/><Relationship Id="rId195" Type="http://schemas.openxmlformats.org/officeDocument/2006/relationships/slide" Target="slides/slide193.xml"/><Relationship Id="rId209" Type="http://schemas.openxmlformats.org/officeDocument/2006/relationships/slide" Target="slides/slide207.xml"/><Relationship Id="rId360" Type="http://schemas.openxmlformats.org/officeDocument/2006/relationships/slide" Target="slides/slide358.xml"/><Relationship Id="rId416" Type="http://schemas.openxmlformats.org/officeDocument/2006/relationships/slide" Target="slides/slide414.xml"/><Relationship Id="rId220" Type="http://schemas.openxmlformats.org/officeDocument/2006/relationships/slide" Target="slides/slide218.xml"/><Relationship Id="rId15" Type="http://schemas.openxmlformats.org/officeDocument/2006/relationships/slide" Target="slides/slide13.xml"/><Relationship Id="rId57" Type="http://schemas.openxmlformats.org/officeDocument/2006/relationships/slide" Target="slides/slide55.xml"/><Relationship Id="rId262" Type="http://schemas.openxmlformats.org/officeDocument/2006/relationships/slide" Target="slides/slide260.xml"/><Relationship Id="rId318" Type="http://schemas.openxmlformats.org/officeDocument/2006/relationships/slide" Target="slides/slide316.xml"/><Relationship Id="rId99" Type="http://schemas.openxmlformats.org/officeDocument/2006/relationships/slide" Target="slides/slide97.xml"/><Relationship Id="rId122" Type="http://schemas.openxmlformats.org/officeDocument/2006/relationships/slide" Target="slides/slide120.xml"/><Relationship Id="rId164" Type="http://schemas.openxmlformats.org/officeDocument/2006/relationships/slide" Target="slides/slide162.xml"/><Relationship Id="rId371" Type="http://schemas.openxmlformats.org/officeDocument/2006/relationships/slide" Target="slides/slide369.xml"/><Relationship Id="rId427" Type="http://schemas.openxmlformats.org/officeDocument/2006/relationships/slide" Target="slides/slide425.xml"/><Relationship Id="rId26" Type="http://schemas.openxmlformats.org/officeDocument/2006/relationships/slide" Target="slides/slide24.xml"/><Relationship Id="rId231" Type="http://schemas.openxmlformats.org/officeDocument/2006/relationships/slide" Target="slides/slide229.xml"/><Relationship Id="rId273" Type="http://schemas.openxmlformats.org/officeDocument/2006/relationships/slide" Target="slides/slide271.xml"/><Relationship Id="rId329" Type="http://schemas.openxmlformats.org/officeDocument/2006/relationships/slide" Target="slides/slide327.xml"/><Relationship Id="rId68" Type="http://schemas.openxmlformats.org/officeDocument/2006/relationships/slide" Target="slides/slide66.xml"/><Relationship Id="rId133" Type="http://schemas.openxmlformats.org/officeDocument/2006/relationships/slide" Target="slides/slide131.xml"/><Relationship Id="rId175" Type="http://schemas.openxmlformats.org/officeDocument/2006/relationships/slide" Target="slides/slide173.xml"/><Relationship Id="rId340" Type="http://schemas.openxmlformats.org/officeDocument/2006/relationships/slide" Target="slides/slide338.xml"/><Relationship Id="rId200" Type="http://schemas.openxmlformats.org/officeDocument/2006/relationships/slide" Target="slides/slide198.xml"/><Relationship Id="rId382" Type="http://schemas.openxmlformats.org/officeDocument/2006/relationships/slide" Target="slides/slide380.xml"/><Relationship Id="rId438" Type="http://schemas.openxmlformats.org/officeDocument/2006/relationships/slide" Target="slides/slide436.xml"/><Relationship Id="rId242" Type="http://schemas.openxmlformats.org/officeDocument/2006/relationships/slide" Target="slides/slide240.xml"/><Relationship Id="rId284" Type="http://schemas.openxmlformats.org/officeDocument/2006/relationships/slide" Target="slides/slide282.xml"/><Relationship Id="rId37" Type="http://schemas.openxmlformats.org/officeDocument/2006/relationships/slide" Target="slides/slide35.xml"/><Relationship Id="rId79" Type="http://schemas.openxmlformats.org/officeDocument/2006/relationships/slide" Target="slides/slide77.xml"/><Relationship Id="rId102" Type="http://schemas.openxmlformats.org/officeDocument/2006/relationships/slide" Target="slides/slide100.xml"/><Relationship Id="rId144" Type="http://schemas.openxmlformats.org/officeDocument/2006/relationships/slide" Target="slides/slide142.xml"/><Relationship Id="rId90" Type="http://schemas.openxmlformats.org/officeDocument/2006/relationships/slide" Target="slides/slide88.xml"/><Relationship Id="rId186" Type="http://schemas.openxmlformats.org/officeDocument/2006/relationships/slide" Target="slides/slide184.xml"/><Relationship Id="rId351" Type="http://schemas.openxmlformats.org/officeDocument/2006/relationships/slide" Target="slides/slide349.xml"/><Relationship Id="rId393" Type="http://schemas.openxmlformats.org/officeDocument/2006/relationships/slide" Target="slides/slide391.xml"/><Relationship Id="rId407" Type="http://schemas.openxmlformats.org/officeDocument/2006/relationships/slide" Target="slides/slide405.xml"/><Relationship Id="rId211" Type="http://schemas.openxmlformats.org/officeDocument/2006/relationships/slide" Target="slides/slide209.xml"/><Relationship Id="rId253" Type="http://schemas.openxmlformats.org/officeDocument/2006/relationships/slide" Target="slides/slide251.xml"/><Relationship Id="rId295" Type="http://schemas.openxmlformats.org/officeDocument/2006/relationships/slide" Target="slides/slide293.xml"/><Relationship Id="rId309" Type="http://schemas.openxmlformats.org/officeDocument/2006/relationships/slide" Target="slides/slide307.xml"/><Relationship Id="rId48" Type="http://schemas.openxmlformats.org/officeDocument/2006/relationships/slide" Target="slides/slide46.xml"/><Relationship Id="rId113" Type="http://schemas.openxmlformats.org/officeDocument/2006/relationships/slide" Target="slides/slide111.xml"/><Relationship Id="rId320" Type="http://schemas.openxmlformats.org/officeDocument/2006/relationships/slide" Target="slides/slide318.xml"/><Relationship Id="rId155" Type="http://schemas.openxmlformats.org/officeDocument/2006/relationships/slide" Target="slides/slide153.xml"/><Relationship Id="rId197" Type="http://schemas.openxmlformats.org/officeDocument/2006/relationships/slide" Target="slides/slide195.xml"/><Relationship Id="rId362" Type="http://schemas.openxmlformats.org/officeDocument/2006/relationships/slide" Target="slides/slide360.xml"/><Relationship Id="rId418" Type="http://schemas.openxmlformats.org/officeDocument/2006/relationships/slide" Target="slides/slide416.xml"/><Relationship Id="rId222" Type="http://schemas.openxmlformats.org/officeDocument/2006/relationships/slide" Target="slides/slide220.xml"/><Relationship Id="rId264" Type="http://schemas.openxmlformats.org/officeDocument/2006/relationships/slide" Target="slides/slide262.xml"/><Relationship Id="rId17" Type="http://schemas.openxmlformats.org/officeDocument/2006/relationships/slide" Target="slides/slide15.xml"/><Relationship Id="rId59" Type="http://schemas.openxmlformats.org/officeDocument/2006/relationships/slide" Target="slides/slide57.xml"/><Relationship Id="rId124" Type="http://schemas.openxmlformats.org/officeDocument/2006/relationships/slide" Target="slides/slide122.xml"/><Relationship Id="rId70" Type="http://schemas.openxmlformats.org/officeDocument/2006/relationships/slide" Target="slides/slide68.xml"/><Relationship Id="rId166" Type="http://schemas.openxmlformats.org/officeDocument/2006/relationships/slide" Target="slides/slide164.xml"/><Relationship Id="rId331" Type="http://schemas.openxmlformats.org/officeDocument/2006/relationships/slide" Target="slides/slide329.xml"/><Relationship Id="rId373" Type="http://schemas.openxmlformats.org/officeDocument/2006/relationships/slide" Target="slides/slide371.xml"/><Relationship Id="rId429" Type="http://schemas.openxmlformats.org/officeDocument/2006/relationships/slide" Target="slides/slide427.xml"/><Relationship Id="rId1" Type="http://schemas.openxmlformats.org/officeDocument/2006/relationships/slideMaster" Target="slideMasters/slideMaster1.xml"/><Relationship Id="rId233" Type="http://schemas.openxmlformats.org/officeDocument/2006/relationships/slide" Target="slides/slide231.xml"/><Relationship Id="rId440" Type="http://schemas.openxmlformats.org/officeDocument/2006/relationships/notesMaster" Target="notesMasters/notesMaster1.xml"/><Relationship Id="rId28" Type="http://schemas.openxmlformats.org/officeDocument/2006/relationships/slide" Target="slides/slide26.xml"/><Relationship Id="rId275" Type="http://schemas.openxmlformats.org/officeDocument/2006/relationships/slide" Target="slides/slide273.xml"/><Relationship Id="rId300" Type="http://schemas.openxmlformats.org/officeDocument/2006/relationships/slide" Target="slides/slide298.xml"/><Relationship Id="rId81" Type="http://schemas.openxmlformats.org/officeDocument/2006/relationships/slide" Target="slides/slide79.xml"/><Relationship Id="rId135" Type="http://schemas.openxmlformats.org/officeDocument/2006/relationships/slide" Target="slides/slide133.xml"/><Relationship Id="rId177" Type="http://schemas.openxmlformats.org/officeDocument/2006/relationships/slide" Target="slides/slide175.xml"/><Relationship Id="rId342" Type="http://schemas.openxmlformats.org/officeDocument/2006/relationships/slide" Target="slides/slide340.xml"/><Relationship Id="rId384" Type="http://schemas.openxmlformats.org/officeDocument/2006/relationships/slide" Target="slides/slide382.xml"/><Relationship Id="rId202" Type="http://schemas.openxmlformats.org/officeDocument/2006/relationships/slide" Target="slides/slide200.xml"/><Relationship Id="rId244" Type="http://schemas.openxmlformats.org/officeDocument/2006/relationships/slide" Target="slides/slide2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CA"/>
          </a:p>
        </p:txBody>
      </p:sp>
      <p:sp>
        <p:nvSpPr>
          <p:cNvPr id="4638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noProof="0"/>
              <a:t>Click to edit Master text styles</a:t>
            </a:r>
          </a:p>
          <a:p>
            <a:pPr lvl="1"/>
            <a:r>
              <a:rPr lang="en-CA" noProof="0"/>
              <a:t>Second level</a:t>
            </a:r>
          </a:p>
          <a:p>
            <a:pPr lvl="2"/>
            <a:r>
              <a:rPr lang="en-CA" noProof="0"/>
              <a:t>Third level</a:t>
            </a:r>
          </a:p>
          <a:p>
            <a:pPr lvl="3"/>
            <a:r>
              <a:rPr lang="en-CA" noProof="0"/>
              <a:t>Fourth level</a:t>
            </a:r>
          </a:p>
          <a:p>
            <a:pPr lvl="4"/>
            <a:r>
              <a:rPr lang="en-CA" noProof="0"/>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fld id="{42FE6CDA-EC38-478B-92BE-A046EA75BA95}" type="slidenum">
              <a:rPr lang="ar-EG"/>
              <a:pPr>
                <a:defRPr/>
              </a:pPr>
              <a:t>‹N°›</a:t>
            </a:fld>
            <a:endParaRPr lang="en-CA"/>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Arial" charset="0"/>
        <a:ea typeface="+mn-ea"/>
        <a:cs typeface="Arial" charset="0"/>
      </a:defRPr>
    </a:lvl1pPr>
    <a:lvl2pPr marL="457200" algn="r" rtl="1" eaLnBrk="0" fontAlgn="base" hangingPunct="0">
      <a:spcBef>
        <a:spcPct val="30000"/>
      </a:spcBef>
      <a:spcAft>
        <a:spcPct val="0"/>
      </a:spcAft>
      <a:defRPr sz="1200" kern="1200">
        <a:solidFill>
          <a:schemeClr val="tx1"/>
        </a:solidFill>
        <a:latin typeface="Arial" charset="0"/>
        <a:ea typeface="+mn-ea"/>
        <a:cs typeface="Arial" charset="0"/>
      </a:defRPr>
    </a:lvl2pPr>
    <a:lvl3pPr marL="914400" algn="r" rtl="1" eaLnBrk="0" fontAlgn="base" hangingPunct="0">
      <a:spcBef>
        <a:spcPct val="30000"/>
      </a:spcBef>
      <a:spcAft>
        <a:spcPct val="0"/>
      </a:spcAft>
      <a:defRPr sz="1200" kern="1200">
        <a:solidFill>
          <a:schemeClr val="tx1"/>
        </a:solidFill>
        <a:latin typeface="Arial" charset="0"/>
        <a:ea typeface="+mn-ea"/>
        <a:cs typeface="Arial" charset="0"/>
      </a:defRPr>
    </a:lvl3pPr>
    <a:lvl4pPr marL="1371600" algn="r" rtl="1" eaLnBrk="0" fontAlgn="base" hangingPunct="0">
      <a:spcBef>
        <a:spcPct val="30000"/>
      </a:spcBef>
      <a:spcAft>
        <a:spcPct val="0"/>
      </a:spcAft>
      <a:defRPr sz="1200" kern="1200">
        <a:solidFill>
          <a:schemeClr val="tx1"/>
        </a:solidFill>
        <a:latin typeface="Arial" charset="0"/>
        <a:ea typeface="+mn-ea"/>
        <a:cs typeface="Arial" charset="0"/>
      </a:defRPr>
    </a:lvl4pPr>
    <a:lvl5pPr marL="1828800" algn="r" rtl="1"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898" name="Rectangle 7"/>
          <p:cNvSpPr>
            <a:spLocks noGrp="1" noChangeArrowheads="1"/>
          </p:cNvSpPr>
          <p:nvPr>
            <p:ph type="sldNum" sz="quarter" idx="5"/>
          </p:nvPr>
        </p:nvSpPr>
        <p:spPr>
          <a:noFill/>
        </p:spPr>
        <p:txBody>
          <a:bodyPr/>
          <a:lstStyle/>
          <a:p>
            <a:fld id="{E3AF5E19-2217-4097-930D-BE88AD6CD33D}" type="slidenum">
              <a:rPr lang="ar-EG"/>
              <a:pPr/>
              <a:t>10</a:t>
            </a:fld>
            <a:endParaRPr lang="en-CA"/>
          </a:p>
        </p:txBody>
      </p:sp>
      <p:sp>
        <p:nvSpPr>
          <p:cNvPr id="464899" name="Rectangle 2"/>
          <p:cNvSpPr>
            <a:spLocks noGrp="1" noRot="1" noChangeAspect="1" noChangeArrowheads="1" noTextEdit="1"/>
          </p:cNvSpPr>
          <p:nvPr>
            <p:ph type="sldImg"/>
          </p:nvPr>
        </p:nvSpPr>
        <p:spPr>
          <a:xfrm>
            <a:off x="1144588" y="685800"/>
            <a:ext cx="4572000" cy="3429000"/>
          </a:xfrm>
          <a:ln/>
        </p:spPr>
      </p:sp>
      <p:sp>
        <p:nvSpPr>
          <p:cNvPr id="46490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2" name="Rectangle 7"/>
          <p:cNvSpPr>
            <a:spLocks noGrp="1" noChangeArrowheads="1"/>
          </p:cNvSpPr>
          <p:nvPr>
            <p:ph type="sldNum" sz="quarter" idx="5"/>
          </p:nvPr>
        </p:nvSpPr>
        <p:spPr>
          <a:noFill/>
        </p:spPr>
        <p:txBody>
          <a:bodyPr/>
          <a:lstStyle/>
          <a:p>
            <a:fld id="{5E2AA1EB-51AE-414E-9516-23D39BB09714}" type="slidenum">
              <a:rPr lang="ar-EG"/>
              <a:pPr/>
              <a:t>23</a:t>
            </a:fld>
            <a:endParaRPr lang="en-CA"/>
          </a:p>
        </p:txBody>
      </p:sp>
      <p:sp>
        <p:nvSpPr>
          <p:cNvPr id="465923" name="Rectangle 2"/>
          <p:cNvSpPr>
            <a:spLocks noGrp="1" noRot="1" noChangeAspect="1" noChangeArrowheads="1" noTextEdit="1"/>
          </p:cNvSpPr>
          <p:nvPr>
            <p:ph type="sldImg"/>
          </p:nvPr>
        </p:nvSpPr>
        <p:spPr>
          <a:xfrm>
            <a:off x="1144588" y="685800"/>
            <a:ext cx="4572000" cy="3429000"/>
          </a:xfrm>
          <a:ln/>
        </p:spPr>
      </p:sp>
      <p:sp>
        <p:nvSpPr>
          <p:cNvPr id="46592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6" name="Rectangle 7"/>
          <p:cNvSpPr>
            <a:spLocks noGrp="1" noChangeArrowheads="1"/>
          </p:cNvSpPr>
          <p:nvPr>
            <p:ph type="sldNum" sz="quarter" idx="5"/>
          </p:nvPr>
        </p:nvSpPr>
        <p:spPr>
          <a:noFill/>
        </p:spPr>
        <p:txBody>
          <a:bodyPr/>
          <a:lstStyle/>
          <a:p>
            <a:fld id="{5D7DEFB0-F53D-44D9-A5F1-5C63A2591BA5}" type="slidenum">
              <a:rPr lang="ar-EG"/>
              <a:pPr/>
              <a:t>34</a:t>
            </a:fld>
            <a:endParaRPr lang="en-CA"/>
          </a:p>
        </p:txBody>
      </p:sp>
      <p:sp>
        <p:nvSpPr>
          <p:cNvPr id="466947" name="Rectangle 2"/>
          <p:cNvSpPr>
            <a:spLocks noGrp="1" noRot="1" noChangeAspect="1" noChangeArrowheads="1" noTextEdit="1"/>
          </p:cNvSpPr>
          <p:nvPr>
            <p:ph type="sldImg"/>
          </p:nvPr>
        </p:nvSpPr>
        <p:spPr>
          <a:xfrm>
            <a:off x="1144588" y="685800"/>
            <a:ext cx="4572000" cy="3429000"/>
          </a:xfrm>
          <a:ln/>
        </p:spPr>
      </p:sp>
      <p:sp>
        <p:nvSpPr>
          <p:cNvPr id="46694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70" name="Rectangle 7"/>
          <p:cNvSpPr>
            <a:spLocks noGrp="1" noChangeArrowheads="1"/>
          </p:cNvSpPr>
          <p:nvPr>
            <p:ph type="sldNum" sz="quarter" idx="5"/>
          </p:nvPr>
        </p:nvSpPr>
        <p:spPr>
          <a:noFill/>
        </p:spPr>
        <p:txBody>
          <a:bodyPr/>
          <a:lstStyle/>
          <a:p>
            <a:fld id="{3EBBC6DD-A8A4-47D4-B322-A09B07E703C2}" type="slidenum">
              <a:rPr lang="ar-EG"/>
              <a:pPr/>
              <a:t>69</a:t>
            </a:fld>
            <a:endParaRPr lang="en-CA"/>
          </a:p>
        </p:txBody>
      </p:sp>
      <p:sp>
        <p:nvSpPr>
          <p:cNvPr id="467971" name="Rectangle 2"/>
          <p:cNvSpPr>
            <a:spLocks noGrp="1" noRot="1" noChangeAspect="1" noChangeArrowheads="1" noTextEdit="1"/>
          </p:cNvSpPr>
          <p:nvPr>
            <p:ph type="sldImg"/>
          </p:nvPr>
        </p:nvSpPr>
        <p:spPr>
          <a:xfrm>
            <a:off x="1144588" y="685800"/>
            <a:ext cx="4572000" cy="3429000"/>
          </a:xfrm>
          <a:ln/>
        </p:spPr>
      </p:sp>
      <p:sp>
        <p:nvSpPr>
          <p:cNvPr id="46797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4" name="Rectangle 7"/>
          <p:cNvSpPr>
            <a:spLocks noGrp="1" noChangeArrowheads="1"/>
          </p:cNvSpPr>
          <p:nvPr>
            <p:ph type="sldNum" sz="quarter" idx="5"/>
          </p:nvPr>
        </p:nvSpPr>
        <p:spPr>
          <a:noFill/>
        </p:spPr>
        <p:txBody>
          <a:bodyPr/>
          <a:lstStyle/>
          <a:p>
            <a:fld id="{9DFEE212-400D-416F-B247-CDB603B70EE2}" type="slidenum">
              <a:rPr lang="ar-EG"/>
              <a:pPr/>
              <a:t>77</a:t>
            </a:fld>
            <a:endParaRPr lang="en-CA"/>
          </a:p>
        </p:txBody>
      </p:sp>
      <p:sp>
        <p:nvSpPr>
          <p:cNvPr id="468995" name="Rectangle 2"/>
          <p:cNvSpPr>
            <a:spLocks noGrp="1" noRot="1" noChangeAspect="1" noChangeArrowheads="1" noTextEdit="1"/>
          </p:cNvSpPr>
          <p:nvPr>
            <p:ph type="sldImg"/>
          </p:nvPr>
        </p:nvSpPr>
        <p:spPr>
          <a:xfrm>
            <a:off x="1144588" y="685800"/>
            <a:ext cx="4572000" cy="3429000"/>
          </a:xfrm>
          <a:ln/>
        </p:spPr>
      </p:sp>
      <p:sp>
        <p:nvSpPr>
          <p:cNvPr id="46899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8" name="Rectangle 7"/>
          <p:cNvSpPr>
            <a:spLocks noGrp="1" noChangeArrowheads="1"/>
          </p:cNvSpPr>
          <p:nvPr>
            <p:ph type="sldNum" sz="quarter" idx="5"/>
          </p:nvPr>
        </p:nvSpPr>
        <p:spPr>
          <a:noFill/>
        </p:spPr>
        <p:txBody>
          <a:bodyPr/>
          <a:lstStyle/>
          <a:p>
            <a:fld id="{98C1A36C-7EBF-459D-83DA-F24AEFF96D6E}" type="slidenum">
              <a:rPr lang="ar-EG"/>
              <a:pPr/>
              <a:t>86</a:t>
            </a:fld>
            <a:endParaRPr lang="en-CA"/>
          </a:p>
        </p:txBody>
      </p:sp>
      <p:sp>
        <p:nvSpPr>
          <p:cNvPr id="470019" name="Rectangle 2"/>
          <p:cNvSpPr>
            <a:spLocks noGrp="1" noRot="1" noChangeAspect="1" noChangeArrowheads="1" noTextEdit="1"/>
          </p:cNvSpPr>
          <p:nvPr>
            <p:ph type="sldImg"/>
          </p:nvPr>
        </p:nvSpPr>
        <p:spPr>
          <a:xfrm>
            <a:off x="1144588" y="685800"/>
            <a:ext cx="4572000" cy="3429000"/>
          </a:xfrm>
          <a:ln/>
        </p:spPr>
      </p:sp>
      <p:sp>
        <p:nvSpPr>
          <p:cNvPr id="47002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7"/>
          <p:cNvSpPr>
            <a:spLocks noGrp="1" noChangeArrowheads="1"/>
          </p:cNvSpPr>
          <p:nvPr>
            <p:ph type="sldNum" sz="quarter" idx="5"/>
          </p:nvPr>
        </p:nvSpPr>
        <p:spPr>
          <a:noFill/>
        </p:spPr>
        <p:txBody>
          <a:bodyPr/>
          <a:lstStyle/>
          <a:p>
            <a:fld id="{3D178EF6-6E29-4909-A5C9-F4E7AA3C71F1}" type="slidenum">
              <a:rPr lang="ar-EG"/>
              <a:pPr/>
              <a:t>122</a:t>
            </a:fld>
            <a:endParaRPr lang="en-CA"/>
          </a:p>
        </p:txBody>
      </p:sp>
      <p:sp>
        <p:nvSpPr>
          <p:cNvPr id="471043" name="Rectangle 2"/>
          <p:cNvSpPr>
            <a:spLocks noGrp="1" noRot="1" noChangeAspect="1" noChangeArrowheads="1" noTextEdit="1"/>
          </p:cNvSpPr>
          <p:nvPr>
            <p:ph type="sldImg"/>
          </p:nvPr>
        </p:nvSpPr>
        <p:spPr>
          <a:xfrm>
            <a:off x="1144588" y="685800"/>
            <a:ext cx="4572000" cy="3429000"/>
          </a:xfrm>
          <a:ln/>
        </p:spPr>
      </p:sp>
      <p:sp>
        <p:nvSpPr>
          <p:cNvPr id="47104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6" name="Rectangle 7"/>
          <p:cNvSpPr>
            <a:spLocks noGrp="1" noChangeArrowheads="1"/>
          </p:cNvSpPr>
          <p:nvPr>
            <p:ph type="sldNum" sz="quarter" idx="5"/>
          </p:nvPr>
        </p:nvSpPr>
        <p:spPr>
          <a:noFill/>
        </p:spPr>
        <p:txBody>
          <a:bodyPr/>
          <a:lstStyle/>
          <a:p>
            <a:fld id="{01A8F6F7-1249-4EAC-ADFA-47B291557375}" type="slidenum">
              <a:rPr lang="ar-EG"/>
              <a:pPr/>
              <a:t>130</a:t>
            </a:fld>
            <a:endParaRPr lang="en-CA"/>
          </a:p>
        </p:txBody>
      </p:sp>
      <p:sp>
        <p:nvSpPr>
          <p:cNvPr id="472067" name="Rectangle 2"/>
          <p:cNvSpPr>
            <a:spLocks noGrp="1" noRot="1" noChangeAspect="1" noChangeArrowheads="1" noTextEdit="1"/>
          </p:cNvSpPr>
          <p:nvPr>
            <p:ph type="sldImg"/>
          </p:nvPr>
        </p:nvSpPr>
        <p:spPr>
          <a:xfrm>
            <a:off x="1144588" y="685800"/>
            <a:ext cx="4572000" cy="3429000"/>
          </a:xfrm>
          <a:ln/>
        </p:spPr>
      </p:sp>
      <p:sp>
        <p:nvSpPr>
          <p:cNvPr id="47206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090" name="Rectangle 7"/>
          <p:cNvSpPr>
            <a:spLocks noGrp="1" noChangeArrowheads="1"/>
          </p:cNvSpPr>
          <p:nvPr>
            <p:ph type="sldNum" sz="quarter" idx="5"/>
          </p:nvPr>
        </p:nvSpPr>
        <p:spPr>
          <a:noFill/>
        </p:spPr>
        <p:txBody>
          <a:bodyPr/>
          <a:lstStyle/>
          <a:p>
            <a:fld id="{9A732697-2DC2-445E-85F6-2034D1D533DA}" type="slidenum">
              <a:rPr lang="ar-EG"/>
              <a:pPr/>
              <a:t>140</a:t>
            </a:fld>
            <a:endParaRPr lang="en-CA"/>
          </a:p>
        </p:txBody>
      </p:sp>
      <p:sp>
        <p:nvSpPr>
          <p:cNvPr id="473091" name="Rectangle 2"/>
          <p:cNvSpPr>
            <a:spLocks noGrp="1" noRot="1" noChangeAspect="1" noChangeArrowheads="1" noTextEdit="1"/>
          </p:cNvSpPr>
          <p:nvPr>
            <p:ph type="sldImg"/>
          </p:nvPr>
        </p:nvSpPr>
        <p:spPr>
          <a:xfrm>
            <a:off x="1144588" y="685800"/>
            <a:ext cx="4572000" cy="3429000"/>
          </a:xfrm>
          <a:ln/>
        </p:spPr>
      </p:sp>
      <p:sp>
        <p:nvSpPr>
          <p:cNvPr id="47309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Rectangle 7"/>
          <p:cNvSpPr>
            <a:spLocks noGrp="1" noChangeArrowheads="1"/>
          </p:cNvSpPr>
          <p:nvPr>
            <p:ph type="sldNum" sz="quarter" idx="5"/>
          </p:nvPr>
        </p:nvSpPr>
        <p:spPr>
          <a:noFill/>
        </p:spPr>
        <p:txBody>
          <a:bodyPr/>
          <a:lstStyle/>
          <a:p>
            <a:fld id="{578DE238-7DF8-47E3-ADB9-09E2E29B2CE4}" type="slidenum">
              <a:rPr lang="ar-EG"/>
              <a:pPr/>
              <a:t>171</a:t>
            </a:fld>
            <a:endParaRPr lang="en-CA"/>
          </a:p>
        </p:txBody>
      </p:sp>
      <p:sp>
        <p:nvSpPr>
          <p:cNvPr id="474115" name="Rectangle 2"/>
          <p:cNvSpPr>
            <a:spLocks noGrp="1" noRot="1" noChangeAspect="1" noChangeArrowheads="1" noTextEdit="1"/>
          </p:cNvSpPr>
          <p:nvPr>
            <p:ph type="sldImg"/>
          </p:nvPr>
        </p:nvSpPr>
        <p:spPr>
          <a:xfrm>
            <a:off x="1144588" y="685800"/>
            <a:ext cx="4572000" cy="3429000"/>
          </a:xfrm>
          <a:ln/>
        </p:spPr>
      </p:sp>
      <p:sp>
        <p:nvSpPr>
          <p:cNvPr id="47411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7"/>
          <p:cNvSpPr>
            <a:spLocks noGrp="1" noChangeArrowheads="1"/>
          </p:cNvSpPr>
          <p:nvPr>
            <p:ph type="sldNum" sz="quarter" idx="5"/>
          </p:nvPr>
        </p:nvSpPr>
        <p:spPr>
          <a:noFill/>
        </p:spPr>
        <p:txBody>
          <a:bodyPr/>
          <a:lstStyle/>
          <a:p>
            <a:fld id="{31227CCB-B616-4F82-858A-EDAA1B5E9F44}" type="slidenum">
              <a:rPr lang="ar-EG"/>
              <a:pPr/>
              <a:t>181</a:t>
            </a:fld>
            <a:endParaRPr lang="en-CA"/>
          </a:p>
        </p:txBody>
      </p:sp>
      <p:sp>
        <p:nvSpPr>
          <p:cNvPr id="475139" name="Rectangle 2"/>
          <p:cNvSpPr>
            <a:spLocks noGrp="1" noRot="1" noChangeAspect="1" noChangeArrowheads="1" noTextEdit="1"/>
          </p:cNvSpPr>
          <p:nvPr>
            <p:ph type="sldImg"/>
          </p:nvPr>
        </p:nvSpPr>
        <p:spPr>
          <a:xfrm>
            <a:off x="1144588" y="685800"/>
            <a:ext cx="4572000" cy="3429000"/>
          </a:xfrm>
          <a:ln/>
        </p:spPr>
      </p:sp>
      <p:sp>
        <p:nvSpPr>
          <p:cNvPr id="47514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7"/>
          <p:cNvSpPr>
            <a:spLocks noGrp="1" noChangeArrowheads="1"/>
          </p:cNvSpPr>
          <p:nvPr>
            <p:ph type="sldNum" sz="quarter" idx="5"/>
          </p:nvPr>
        </p:nvSpPr>
        <p:spPr>
          <a:noFill/>
        </p:spPr>
        <p:txBody>
          <a:bodyPr/>
          <a:lstStyle/>
          <a:p>
            <a:fld id="{6063D89E-4085-4670-85A2-FB0E1657672A}" type="slidenum">
              <a:rPr lang="ar-EG"/>
              <a:pPr/>
              <a:t>191</a:t>
            </a:fld>
            <a:endParaRPr lang="en-CA"/>
          </a:p>
        </p:txBody>
      </p:sp>
      <p:sp>
        <p:nvSpPr>
          <p:cNvPr id="476163" name="Rectangle 2"/>
          <p:cNvSpPr>
            <a:spLocks noGrp="1" noRot="1" noChangeAspect="1" noChangeArrowheads="1" noTextEdit="1"/>
          </p:cNvSpPr>
          <p:nvPr>
            <p:ph type="sldImg"/>
          </p:nvPr>
        </p:nvSpPr>
        <p:spPr>
          <a:xfrm>
            <a:off x="1144588" y="685800"/>
            <a:ext cx="4572000" cy="3429000"/>
          </a:xfrm>
          <a:ln/>
        </p:spPr>
      </p:sp>
      <p:sp>
        <p:nvSpPr>
          <p:cNvPr id="47616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7186" name="Rectangle 7"/>
          <p:cNvSpPr>
            <a:spLocks noGrp="1" noChangeArrowheads="1"/>
          </p:cNvSpPr>
          <p:nvPr>
            <p:ph type="sldNum" sz="quarter" idx="5"/>
          </p:nvPr>
        </p:nvSpPr>
        <p:spPr>
          <a:noFill/>
        </p:spPr>
        <p:txBody>
          <a:bodyPr/>
          <a:lstStyle/>
          <a:p>
            <a:fld id="{AFCA4CEF-503F-463F-84D6-AE7EAC8A1772}" type="slidenum">
              <a:rPr lang="ar-EG"/>
              <a:pPr/>
              <a:t>233</a:t>
            </a:fld>
            <a:endParaRPr lang="en-CA"/>
          </a:p>
        </p:txBody>
      </p:sp>
      <p:sp>
        <p:nvSpPr>
          <p:cNvPr id="477187" name="Rectangle 2"/>
          <p:cNvSpPr>
            <a:spLocks noGrp="1" noRot="1" noChangeAspect="1" noChangeArrowheads="1" noTextEdit="1"/>
          </p:cNvSpPr>
          <p:nvPr>
            <p:ph type="sldImg"/>
          </p:nvPr>
        </p:nvSpPr>
        <p:spPr>
          <a:xfrm>
            <a:off x="1144588" y="685800"/>
            <a:ext cx="4572000" cy="3429000"/>
          </a:xfrm>
          <a:ln/>
        </p:spPr>
      </p:sp>
      <p:sp>
        <p:nvSpPr>
          <p:cNvPr id="47718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8210" name="Rectangle 7"/>
          <p:cNvSpPr>
            <a:spLocks noGrp="1" noChangeArrowheads="1"/>
          </p:cNvSpPr>
          <p:nvPr>
            <p:ph type="sldNum" sz="quarter" idx="5"/>
          </p:nvPr>
        </p:nvSpPr>
        <p:spPr>
          <a:noFill/>
        </p:spPr>
        <p:txBody>
          <a:bodyPr/>
          <a:lstStyle/>
          <a:p>
            <a:fld id="{7C89F66C-B50C-414E-B6F9-19892D03BB18}" type="slidenum">
              <a:rPr lang="ar-EG"/>
              <a:pPr/>
              <a:t>240</a:t>
            </a:fld>
            <a:endParaRPr lang="en-CA"/>
          </a:p>
        </p:txBody>
      </p:sp>
      <p:sp>
        <p:nvSpPr>
          <p:cNvPr id="478211" name="Rectangle 2"/>
          <p:cNvSpPr>
            <a:spLocks noGrp="1" noRot="1" noChangeAspect="1" noChangeArrowheads="1" noTextEdit="1"/>
          </p:cNvSpPr>
          <p:nvPr>
            <p:ph type="sldImg"/>
          </p:nvPr>
        </p:nvSpPr>
        <p:spPr>
          <a:xfrm>
            <a:off x="1144588" y="685800"/>
            <a:ext cx="4572000" cy="3429000"/>
          </a:xfrm>
          <a:ln/>
        </p:spPr>
      </p:sp>
      <p:sp>
        <p:nvSpPr>
          <p:cNvPr id="47821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4" name="Rectangle 7"/>
          <p:cNvSpPr>
            <a:spLocks noGrp="1" noChangeArrowheads="1"/>
          </p:cNvSpPr>
          <p:nvPr>
            <p:ph type="sldNum" sz="quarter" idx="5"/>
          </p:nvPr>
        </p:nvSpPr>
        <p:spPr>
          <a:noFill/>
        </p:spPr>
        <p:txBody>
          <a:bodyPr/>
          <a:lstStyle/>
          <a:p>
            <a:fld id="{01986185-66DC-4A80-8612-2E6AF24F1D26}" type="slidenum">
              <a:rPr lang="ar-EG"/>
              <a:pPr/>
              <a:t>248</a:t>
            </a:fld>
            <a:endParaRPr lang="en-CA"/>
          </a:p>
        </p:txBody>
      </p:sp>
      <p:sp>
        <p:nvSpPr>
          <p:cNvPr id="479235" name="Rectangle 2"/>
          <p:cNvSpPr>
            <a:spLocks noGrp="1" noRot="1" noChangeAspect="1" noChangeArrowheads="1" noTextEdit="1"/>
          </p:cNvSpPr>
          <p:nvPr>
            <p:ph type="sldImg"/>
          </p:nvPr>
        </p:nvSpPr>
        <p:spPr>
          <a:xfrm>
            <a:off x="1144588" y="685800"/>
            <a:ext cx="4572000" cy="3429000"/>
          </a:xfrm>
          <a:ln/>
        </p:spPr>
      </p:sp>
      <p:sp>
        <p:nvSpPr>
          <p:cNvPr id="47923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8" name="Rectangle 7"/>
          <p:cNvSpPr>
            <a:spLocks noGrp="1" noChangeArrowheads="1"/>
          </p:cNvSpPr>
          <p:nvPr>
            <p:ph type="sldNum" sz="quarter" idx="5"/>
          </p:nvPr>
        </p:nvSpPr>
        <p:spPr>
          <a:noFill/>
        </p:spPr>
        <p:txBody>
          <a:bodyPr/>
          <a:lstStyle/>
          <a:p>
            <a:fld id="{5C546E18-A68E-4B1D-9A6A-9DBD85894543}" type="slidenum">
              <a:rPr lang="ar-EG"/>
              <a:pPr/>
              <a:t>282</a:t>
            </a:fld>
            <a:endParaRPr lang="en-CA"/>
          </a:p>
        </p:txBody>
      </p:sp>
      <p:sp>
        <p:nvSpPr>
          <p:cNvPr id="480259" name="Rectangle 2"/>
          <p:cNvSpPr>
            <a:spLocks noGrp="1" noRot="1" noChangeAspect="1" noChangeArrowheads="1" noTextEdit="1"/>
          </p:cNvSpPr>
          <p:nvPr>
            <p:ph type="sldImg"/>
          </p:nvPr>
        </p:nvSpPr>
        <p:spPr>
          <a:xfrm>
            <a:off x="1144588" y="685800"/>
            <a:ext cx="4572000" cy="3429000"/>
          </a:xfrm>
          <a:ln/>
        </p:spPr>
      </p:sp>
      <p:sp>
        <p:nvSpPr>
          <p:cNvPr id="48026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2" name="Rectangle 7"/>
          <p:cNvSpPr>
            <a:spLocks noGrp="1" noChangeArrowheads="1"/>
          </p:cNvSpPr>
          <p:nvPr>
            <p:ph type="sldNum" sz="quarter" idx="5"/>
          </p:nvPr>
        </p:nvSpPr>
        <p:spPr>
          <a:noFill/>
        </p:spPr>
        <p:txBody>
          <a:bodyPr/>
          <a:lstStyle/>
          <a:p>
            <a:fld id="{718B12AB-FA1E-45AA-8DE3-79C14A0E68D5}" type="slidenum">
              <a:rPr lang="ar-EG"/>
              <a:pPr/>
              <a:t>293</a:t>
            </a:fld>
            <a:endParaRPr lang="en-CA"/>
          </a:p>
        </p:txBody>
      </p:sp>
      <p:sp>
        <p:nvSpPr>
          <p:cNvPr id="481283" name="Rectangle 2"/>
          <p:cNvSpPr>
            <a:spLocks noGrp="1" noRot="1" noChangeAspect="1" noChangeArrowheads="1" noTextEdit="1"/>
          </p:cNvSpPr>
          <p:nvPr>
            <p:ph type="sldImg"/>
          </p:nvPr>
        </p:nvSpPr>
        <p:spPr>
          <a:xfrm>
            <a:off x="1144588" y="685800"/>
            <a:ext cx="4572000" cy="3429000"/>
          </a:xfrm>
          <a:ln/>
        </p:spPr>
      </p:sp>
      <p:sp>
        <p:nvSpPr>
          <p:cNvPr id="48128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6" name="Rectangle 7"/>
          <p:cNvSpPr>
            <a:spLocks noGrp="1" noChangeArrowheads="1"/>
          </p:cNvSpPr>
          <p:nvPr>
            <p:ph type="sldNum" sz="quarter" idx="5"/>
          </p:nvPr>
        </p:nvSpPr>
        <p:spPr>
          <a:noFill/>
        </p:spPr>
        <p:txBody>
          <a:bodyPr/>
          <a:lstStyle/>
          <a:p>
            <a:fld id="{F7C5F000-03B2-4362-927E-7CC824512EE0}" type="slidenum">
              <a:rPr lang="ar-EG"/>
              <a:pPr/>
              <a:t>303</a:t>
            </a:fld>
            <a:endParaRPr lang="en-CA"/>
          </a:p>
        </p:txBody>
      </p:sp>
      <p:sp>
        <p:nvSpPr>
          <p:cNvPr id="482307" name="Rectangle 2"/>
          <p:cNvSpPr>
            <a:spLocks noGrp="1" noRot="1" noChangeAspect="1" noChangeArrowheads="1" noTextEdit="1"/>
          </p:cNvSpPr>
          <p:nvPr>
            <p:ph type="sldImg"/>
          </p:nvPr>
        </p:nvSpPr>
        <p:spPr>
          <a:xfrm>
            <a:off x="1144588" y="685800"/>
            <a:ext cx="4572000" cy="3429000"/>
          </a:xfrm>
          <a:ln/>
        </p:spPr>
      </p:sp>
      <p:sp>
        <p:nvSpPr>
          <p:cNvPr id="48230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30" name="Rectangle 7"/>
          <p:cNvSpPr>
            <a:spLocks noGrp="1" noChangeArrowheads="1"/>
          </p:cNvSpPr>
          <p:nvPr>
            <p:ph type="sldNum" sz="quarter" idx="5"/>
          </p:nvPr>
        </p:nvSpPr>
        <p:spPr>
          <a:noFill/>
        </p:spPr>
        <p:txBody>
          <a:bodyPr/>
          <a:lstStyle/>
          <a:p>
            <a:fld id="{9167578E-1AFD-410E-91BF-FD579C41EB43}" type="slidenum">
              <a:rPr lang="ar-EG"/>
              <a:pPr/>
              <a:t>338</a:t>
            </a:fld>
            <a:endParaRPr lang="en-CA"/>
          </a:p>
        </p:txBody>
      </p:sp>
      <p:sp>
        <p:nvSpPr>
          <p:cNvPr id="483331" name="Rectangle 2"/>
          <p:cNvSpPr>
            <a:spLocks noGrp="1" noRot="1" noChangeAspect="1" noChangeArrowheads="1" noTextEdit="1"/>
          </p:cNvSpPr>
          <p:nvPr>
            <p:ph type="sldImg"/>
          </p:nvPr>
        </p:nvSpPr>
        <p:spPr>
          <a:xfrm>
            <a:off x="1144588" y="685800"/>
            <a:ext cx="4572000" cy="3429000"/>
          </a:xfrm>
          <a:ln/>
        </p:spPr>
      </p:sp>
      <p:sp>
        <p:nvSpPr>
          <p:cNvPr id="48333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4" name="Rectangle 7"/>
          <p:cNvSpPr>
            <a:spLocks noGrp="1" noChangeArrowheads="1"/>
          </p:cNvSpPr>
          <p:nvPr>
            <p:ph type="sldNum" sz="quarter" idx="5"/>
          </p:nvPr>
        </p:nvSpPr>
        <p:spPr>
          <a:noFill/>
        </p:spPr>
        <p:txBody>
          <a:bodyPr/>
          <a:lstStyle/>
          <a:p>
            <a:fld id="{EE9107D1-13F0-465C-8A5E-8D54675B62D2}" type="slidenum">
              <a:rPr lang="ar-EG"/>
              <a:pPr/>
              <a:t>344</a:t>
            </a:fld>
            <a:endParaRPr lang="en-CA"/>
          </a:p>
        </p:txBody>
      </p:sp>
      <p:sp>
        <p:nvSpPr>
          <p:cNvPr id="484355" name="Rectangle 2"/>
          <p:cNvSpPr>
            <a:spLocks noGrp="1" noRot="1" noChangeAspect="1" noChangeArrowheads="1" noTextEdit="1"/>
          </p:cNvSpPr>
          <p:nvPr>
            <p:ph type="sldImg"/>
          </p:nvPr>
        </p:nvSpPr>
        <p:spPr>
          <a:xfrm>
            <a:off x="1144588" y="685800"/>
            <a:ext cx="4572000" cy="3429000"/>
          </a:xfrm>
          <a:ln/>
        </p:spPr>
      </p:sp>
      <p:sp>
        <p:nvSpPr>
          <p:cNvPr id="484356"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8" name="Rectangle 7"/>
          <p:cNvSpPr>
            <a:spLocks noGrp="1" noChangeArrowheads="1"/>
          </p:cNvSpPr>
          <p:nvPr>
            <p:ph type="sldNum" sz="quarter" idx="5"/>
          </p:nvPr>
        </p:nvSpPr>
        <p:spPr>
          <a:noFill/>
        </p:spPr>
        <p:txBody>
          <a:bodyPr/>
          <a:lstStyle/>
          <a:p>
            <a:fld id="{65960B7B-9C03-4082-866D-50C9052064C9}" type="slidenum">
              <a:rPr lang="ar-EG"/>
              <a:pPr/>
              <a:t>355</a:t>
            </a:fld>
            <a:endParaRPr lang="en-CA"/>
          </a:p>
        </p:txBody>
      </p:sp>
      <p:sp>
        <p:nvSpPr>
          <p:cNvPr id="485379" name="Rectangle 2"/>
          <p:cNvSpPr>
            <a:spLocks noGrp="1" noRot="1" noChangeAspect="1" noChangeArrowheads="1" noTextEdit="1"/>
          </p:cNvSpPr>
          <p:nvPr>
            <p:ph type="sldImg"/>
          </p:nvPr>
        </p:nvSpPr>
        <p:spPr>
          <a:xfrm>
            <a:off x="1144588" y="685800"/>
            <a:ext cx="4572000" cy="3429000"/>
          </a:xfrm>
          <a:ln/>
        </p:spPr>
      </p:sp>
      <p:sp>
        <p:nvSpPr>
          <p:cNvPr id="485380"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2" name="Rectangle 7"/>
          <p:cNvSpPr>
            <a:spLocks noGrp="1" noChangeArrowheads="1"/>
          </p:cNvSpPr>
          <p:nvPr>
            <p:ph type="sldNum" sz="quarter" idx="5"/>
          </p:nvPr>
        </p:nvSpPr>
        <p:spPr>
          <a:noFill/>
        </p:spPr>
        <p:txBody>
          <a:bodyPr/>
          <a:lstStyle/>
          <a:p>
            <a:fld id="{57302A5E-12DF-4910-9BC6-0C7740CF9A98}" type="slidenum">
              <a:rPr lang="ar-EG"/>
              <a:pPr/>
              <a:t>390</a:t>
            </a:fld>
            <a:endParaRPr lang="en-CA"/>
          </a:p>
        </p:txBody>
      </p:sp>
      <p:sp>
        <p:nvSpPr>
          <p:cNvPr id="486403" name="Rectangle 2"/>
          <p:cNvSpPr>
            <a:spLocks noGrp="1" noRot="1" noChangeAspect="1" noChangeArrowheads="1" noTextEdit="1"/>
          </p:cNvSpPr>
          <p:nvPr>
            <p:ph type="sldImg"/>
          </p:nvPr>
        </p:nvSpPr>
        <p:spPr>
          <a:xfrm>
            <a:off x="1144588" y="685800"/>
            <a:ext cx="4572000" cy="3429000"/>
          </a:xfrm>
          <a:ln/>
        </p:spPr>
      </p:sp>
      <p:sp>
        <p:nvSpPr>
          <p:cNvPr id="486404"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426" name="Rectangle 7"/>
          <p:cNvSpPr>
            <a:spLocks noGrp="1" noChangeArrowheads="1"/>
          </p:cNvSpPr>
          <p:nvPr>
            <p:ph type="sldNum" sz="quarter" idx="5"/>
          </p:nvPr>
        </p:nvSpPr>
        <p:spPr>
          <a:noFill/>
        </p:spPr>
        <p:txBody>
          <a:bodyPr/>
          <a:lstStyle/>
          <a:p>
            <a:fld id="{3DFD1E8F-ABC9-40FA-A147-B939E51E15E3}" type="slidenum">
              <a:rPr lang="ar-EG"/>
              <a:pPr/>
              <a:t>405</a:t>
            </a:fld>
            <a:endParaRPr lang="en-CA"/>
          </a:p>
        </p:txBody>
      </p:sp>
      <p:sp>
        <p:nvSpPr>
          <p:cNvPr id="487427" name="Rectangle 2"/>
          <p:cNvSpPr>
            <a:spLocks noGrp="1" noRot="1" noChangeAspect="1" noChangeArrowheads="1" noTextEdit="1"/>
          </p:cNvSpPr>
          <p:nvPr>
            <p:ph type="sldImg"/>
          </p:nvPr>
        </p:nvSpPr>
        <p:spPr>
          <a:xfrm>
            <a:off x="1144588" y="685800"/>
            <a:ext cx="4572000" cy="3429000"/>
          </a:xfrm>
          <a:ln/>
        </p:spPr>
      </p:sp>
      <p:sp>
        <p:nvSpPr>
          <p:cNvPr id="487428"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7"/>
          <p:cNvSpPr>
            <a:spLocks noGrp="1" noChangeArrowheads="1"/>
          </p:cNvSpPr>
          <p:nvPr>
            <p:ph type="sldNum" sz="quarter" idx="5"/>
          </p:nvPr>
        </p:nvSpPr>
        <p:spPr>
          <a:noFill/>
        </p:spPr>
        <p:txBody>
          <a:bodyPr/>
          <a:lstStyle/>
          <a:p>
            <a:fld id="{2E0FD6DE-D3F5-4AFE-9FFD-6E820D4846CF}" type="slidenum">
              <a:rPr lang="ar-EG"/>
              <a:pPr/>
              <a:t>415</a:t>
            </a:fld>
            <a:endParaRPr lang="en-CA"/>
          </a:p>
        </p:txBody>
      </p:sp>
      <p:sp>
        <p:nvSpPr>
          <p:cNvPr id="488451" name="Rectangle 2"/>
          <p:cNvSpPr>
            <a:spLocks noGrp="1" noRot="1" noChangeAspect="1" noChangeArrowheads="1" noTextEdit="1"/>
          </p:cNvSpPr>
          <p:nvPr>
            <p:ph type="sldImg"/>
          </p:nvPr>
        </p:nvSpPr>
        <p:spPr>
          <a:xfrm>
            <a:off x="1144588" y="685800"/>
            <a:ext cx="4572000" cy="3429000"/>
          </a:xfrm>
          <a:ln/>
        </p:spPr>
      </p:sp>
      <p:sp>
        <p:nvSpPr>
          <p:cNvPr id="488452" name="Rectangle 3"/>
          <p:cNvSpPr>
            <a:spLocks noGrp="1" noChangeArrowheads="1"/>
          </p:cNvSpPr>
          <p:nvPr>
            <p:ph type="body" idx="1"/>
          </p:nvPr>
        </p:nvSpPr>
        <p:spPr>
          <a:xfrm>
            <a:off x="914400" y="4343400"/>
            <a:ext cx="5029200" cy="4114800"/>
          </a:xfrm>
          <a:noFill/>
          <a:ln/>
        </p:spPr>
        <p:txBody>
          <a:bodyPr lIns="91432" tIns="45716" rIns="91432" bIns="45716"/>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528614" cy="298443"/>
          </a:xfrm>
        </p:spPr>
        <p:txBody>
          <a:bodyPr/>
          <a:lstStyle>
            <a:lvl1pPr>
              <a:defRPr sz="1200"/>
            </a:lvl1pPr>
          </a:lstStyle>
          <a:p>
            <a:r>
              <a:rPr lang="en-US" dirty="0"/>
              <a:t>Click to edit Master title style</a:t>
            </a:r>
            <a:endParaRPr lang="en-C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29EE4A1B-DC89-44D5-AF88-B8929C7133CD}" type="slidenum">
              <a:rPr lang="ar-EG"/>
              <a:pPr>
                <a:defRPr/>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0F0A1A58-C5ED-4EE8-ADEB-EB2E22E9F474}" type="slidenum">
              <a:rPr lang="ar-EG"/>
              <a:pPr>
                <a:defRPr/>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13F87B99-4B9A-4600-8AE3-2B33CAC6B95E}" type="slidenum">
              <a:rPr lang="ar-EG"/>
              <a:pPr>
                <a:defRPr/>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5FEEC1DE-DBE2-4013-9A00-9D61674BEEAE}" type="slidenum">
              <a:rPr lang="ar-EG"/>
              <a:pPr>
                <a:defRPr/>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Rectangle 4"/>
          <p:cNvSpPr>
            <a:spLocks noGrp="1" noChangeArrowheads="1"/>
          </p:cNvSpPr>
          <p:nvPr>
            <p:ph type="dt" sz="half" idx="10"/>
          </p:nvPr>
        </p:nvSpPr>
        <p:spPr>
          <a:ln/>
        </p:spPr>
        <p:txBody>
          <a:bodyPr/>
          <a:lstStyle>
            <a:lvl1pPr>
              <a:defRPr/>
            </a:lvl1pPr>
          </a:lstStyle>
          <a:p>
            <a:pPr>
              <a:defRPr/>
            </a:pPr>
            <a:endParaRPr lang="en-CA"/>
          </a:p>
        </p:txBody>
      </p:sp>
      <p:sp>
        <p:nvSpPr>
          <p:cNvPr id="8" name="Rectangle 5"/>
          <p:cNvSpPr>
            <a:spLocks noGrp="1" noChangeArrowheads="1"/>
          </p:cNvSpPr>
          <p:nvPr>
            <p:ph type="ftr" sz="quarter" idx="11"/>
          </p:nvPr>
        </p:nvSpPr>
        <p:spPr>
          <a:ln/>
        </p:spPr>
        <p:txBody>
          <a:bodyPr/>
          <a:lstStyle>
            <a:lvl1pPr>
              <a:defRPr/>
            </a:lvl1pPr>
          </a:lstStyle>
          <a:p>
            <a:pPr>
              <a:defRPr/>
            </a:pPr>
            <a:endParaRPr lang="en-CA"/>
          </a:p>
        </p:txBody>
      </p:sp>
      <p:sp>
        <p:nvSpPr>
          <p:cNvPr id="9" name="Rectangle 6"/>
          <p:cNvSpPr>
            <a:spLocks noGrp="1" noChangeArrowheads="1"/>
          </p:cNvSpPr>
          <p:nvPr>
            <p:ph type="sldNum" sz="quarter" idx="12"/>
          </p:nvPr>
        </p:nvSpPr>
        <p:spPr>
          <a:ln/>
        </p:spPr>
        <p:txBody>
          <a:bodyPr/>
          <a:lstStyle>
            <a:lvl1pPr>
              <a:defRPr/>
            </a:lvl1pPr>
          </a:lstStyle>
          <a:p>
            <a:pPr>
              <a:defRPr/>
            </a:pPr>
            <a:fld id="{CC382891-D608-4529-8C32-ABFEFD63C615}" type="slidenum">
              <a:rPr lang="ar-EG"/>
              <a:pPr>
                <a:defRPr/>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Rectangle 4"/>
          <p:cNvSpPr>
            <a:spLocks noGrp="1" noChangeArrowheads="1"/>
          </p:cNvSpPr>
          <p:nvPr>
            <p:ph type="dt" sz="half" idx="10"/>
          </p:nvPr>
        </p:nvSpPr>
        <p:spPr>
          <a:ln/>
        </p:spPr>
        <p:txBody>
          <a:bodyPr/>
          <a:lstStyle>
            <a:lvl1pPr>
              <a:defRPr/>
            </a:lvl1pPr>
          </a:lstStyle>
          <a:p>
            <a:pPr>
              <a:defRPr/>
            </a:pPr>
            <a:endParaRPr lang="en-CA"/>
          </a:p>
        </p:txBody>
      </p:sp>
      <p:sp>
        <p:nvSpPr>
          <p:cNvPr id="4" name="Rectangle 5"/>
          <p:cNvSpPr>
            <a:spLocks noGrp="1" noChangeArrowheads="1"/>
          </p:cNvSpPr>
          <p:nvPr>
            <p:ph type="ftr" sz="quarter" idx="11"/>
          </p:nvPr>
        </p:nvSpPr>
        <p:spPr>
          <a:ln/>
        </p:spPr>
        <p:txBody>
          <a:bodyPr/>
          <a:lstStyle>
            <a:lvl1pPr>
              <a:defRPr/>
            </a:lvl1pPr>
          </a:lstStyle>
          <a:p>
            <a:pPr>
              <a:defRPr/>
            </a:pPr>
            <a:endParaRPr lang="en-CA"/>
          </a:p>
        </p:txBody>
      </p:sp>
      <p:sp>
        <p:nvSpPr>
          <p:cNvPr id="5" name="Rectangle 6"/>
          <p:cNvSpPr>
            <a:spLocks noGrp="1" noChangeArrowheads="1"/>
          </p:cNvSpPr>
          <p:nvPr>
            <p:ph type="sldNum" sz="quarter" idx="12"/>
          </p:nvPr>
        </p:nvSpPr>
        <p:spPr>
          <a:ln/>
        </p:spPr>
        <p:txBody>
          <a:bodyPr/>
          <a:lstStyle>
            <a:lvl1pPr>
              <a:defRPr/>
            </a:lvl1pPr>
          </a:lstStyle>
          <a:p>
            <a:pPr>
              <a:defRPr/>
            </a:pPr>
            <a:fld id="{22248F81-3A6B-45A3-AE09-A691A881E4CA}" type="slidenum">
              <a:rPr lang="ar-EG"/>
              <a:pPr>
                <a:defRPr/>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CA"/>
          </a:p>
        </p:txBody>
      </p:sp>
      <p:sp>
        <p:nvSpPr>
          <p:cNvPr id="3" name="Rectangle 5"/>
          <p:cNvSpPr>
            <a:spLocks noGrp="1" noChangeArrowheads="1"/>
          </p:cNvSpPr>
          <p:nvPr>
            <p:ph type="ftr" sz="quarter" idx="11"/>
          </p:nvPr>
        </p:nvSpPr>
        <p:spPr>
          <a:ln/>
        </p:spPr>
        <p:txBody>
          <a:bodyPr/>
          <a:lstStyle>
            <a:lvl1pPr>
              <a:defRPr/>
            </a:lvl1pPr>
          </a:lstStyle>
          <a:p>
            <a:pPr>
              <a:defRPr/>
            </a:pPr>
            <a:endParaRPr lang="en-CA"/>
          </a:p>
        </p:txBody>
      </p:sp>
      <p:sp>
        <p:nvSpPr>
          <p:cNvPr id="4" name="Rectangle 6"/>
          <p:cNvSpPr>
            <a:spLocks noGrp="1" noChangeArrowheads="1"/>
          </p:cNvSpPr>
          <p:nvPr>
            <p:ph type="sldNum" sz="quarter" idx="12"/>
          </p:nvPr>
        </p:nvSpPr>
        <p:spPr>
          <a:ln/>
        </p:spPr>
        <p:txBody>
          <a:bodyPr/>
          <a:lstStyle>
            <a:lvl1pPr>
              <a:defRPr/>
            </a:lvl1pPr>
          </a:lstStyle>
          <a:p>
            <a:pPr>
              <a:defRPr/>
            </a:pPr>
            <a:fld id="{7DB6FB34-C61A-44B8-AF6E-428294D8616B}" type="slidenum">
              <a:rPr lang="ar-EG"/>
              <a:pPr>
                <a:defRPr/>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818DC95B-BCDC-4B21-9084-6574437B0B96}" type="slidenum">
              <a:rPr lang="ar-EG"/>
              <a:pPr>
                <a:defRPr/>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CA"/>
          </a:p>
        </p:txBody>
      </p:sp>
      <p:sp>
        <p:nvSpPr>
          <p:cNvPr id="6" name="Rectangle 5"/>
          <p:cNvSpPr>
            <a:spLocks noGrp="1" noChangeArrowheads="1"/>
          </p:cNvSpPr>
          <p:nvPr>
            <p:ph type="ftr" sz="quarter" idx="11"/>
          </p:nvPr>
        </p:nvSpPr>
        <p:spPr>
          <a:ln/>
        </p:spPr>
        <p:txBody>
          <a:bodyPr/>
          <a:lstStyle>
            <a:lvl1pPr>
              <a:defRPr/>
            </a:lvl1pPr>
          </a:lstStyle>
          <a:p>
            <a:pPr>
              <a:defRPr/>
            </a:pPr>
            <a:endParaRPr lang="en-CA"/>
          </a:p>
        </p:txBody>
      </p:sp>
      <p:sp>
        <p:nvSpPr>
          <p:cNvPr id="7" name="Rectangle 6"/>
          <p:cNvSpPr>
            <a:spLocks noGrp="1" noChangeArrowheads="1"/>
          </p:cNvSpPr>
          <p:nvPr>
            <p:ph type="sldNum" sz="quarter" idx="12"/>
          </p:nvPr>
        </p:nvSpPr>
        <p:spPr>
          <a:ln/>
        </p:spPr>
        <p:txBody>
          <a:bodyPr/>
          <a:lstStyle>
            <a:lvl1pPr>
              <a:defRPr/>
            </a:lvl1pPr>
          </a:lstStyle>
          <a:p>
            <a:pPr>
              <a:defRPr/>
            </a:pPr>
            <a:fld id="{A1BCCD7A-9B02-4E8C-9DC3-8BA2395F4C38}" type="slidenum">
              <a:rPr lang="ar-EG"/>
              <a:pPr>
                <a:defRPr/>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5160B36D-F864-4513-A1A1-F229506795CF}" type="slidenum">
              <a:rPr lang="ar-EG"/>
              <a:pPr>
                <a:defRPr/>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2181E1B6-5B04-427C-8ACB-0C4FF4142D36}" type="slidenum">
              <a:rPr lang="ar-EG"/>
              <a:pPr>
                <a:defRPr/>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CA"/>
          </a:p>
        </p:txBody>
      </p:sp>
      <p:sp>
        <p:nvSpPr>
          <p:cNvPr id="3" name="Table Placeholder 2"/>
          <p:cNvSpPr>
            <a:spLocks noGrp="1"/>
          </p:cNvSpPr>
          <p:nvPr>
            <p:ph type="tbl" idx="1"/>
          </p:nvPr>
        </p:nvSpPr>
        <p:spPr>
          <a:xfrm>
            <a:off x="457200" y="1600200"/>
            <a:ext cx="8229600" cy="4525963"/>
          </a:xfrm>
        </p:spPr>
        <p:txBody>
          <a:bodyPr/>
          <a:lstStyle/>
          <a:p>
            <a:pPr lvl="0"/>
            <a:endParaRPr lang="en-CA" noProof="0"/>
          </a:p>
        </p:txBody>
      </p:sp>
      <p:sp>
        <p:nvSpPr>
          <p:cNvPr id="4" name="Rectangle 4"/>
          <p:cNvSpPr>
            <a:spLocks noGrp="1" noChangeArrowheads="1"/>
          </p:cNvSpPr>
          <p:nvPr>
            <p:ph type="dt" sz="half" idx="10"/>
          </p:nvPr>
        </p:nvSpPr>
        <p:spPr>
          <a:ln/>
        </p:spPr>
        <p:txBody>
          <a:bodyPr/>
          <a:lstStyle>
            <a:lvl1pPr>
              <a:defRPr/>
            </a:lvl1pPr>
          </a:lstStyle>
          <a:p>
            <a:pPr>
              <a:defRPr/>
            </a:pPr>
            <a:endParaRPr lang="en-CA"/>
          </a:p>
        </p:txBody>
      </p:sp>
      <p:sp>
        <p:nvSpPr>
          <p:cNvPr id="5" name="Rectangle 5"/>
          <p:cNvSpPr>
            <a:spLocks noGrp="1" noChangeArrowheads="1"/>
          </p:cNvSpPr>
          <p:nvPr>
            <p:ph type="ftr" sz="quarter" idx="11"/>
          </p:nvPr>
        </p:nvSpPr>
        <p:spPr>
          <a:ln/>
        </p:spPr>
        <p:txBody>
          <a:bodyPr/>
          <a:lstStyle>
            <a:lvl1pPr>
              <a:defRPr/>
            </a:lvl1pPr>
          </a:lstStyle>
          <a:p>
            <a:pPr>
              <a:defRPr/>
            </a:pPr>
            <a:endParaRPr lang="en-CA"/>
          </a:p>
        </p:txBody>
      </p:sp>
      <p:sp>
        <p:nvSpPr>
          <p:cNvPr id="6" name="Rectangle 6"/>
          <p:cNvSpPr>
            <a:spLocks noGrp="1" noChangeArrowheads="1"/>
          </p:cNvSpPr>
          <p:nvPr>
            <p:ph type="sldNum" sz="quarter" idx="12"/>
          </p:nvPr>
        </p:nvSpPr>
        <p:spPr>
          <a:ln/>
        </p:spPr>
        <p:txBody>
          <a:bodyPr/>
          <a:lstStyle>
            <a:lvl1pPr>
              <a:defRPr/>
            </a:lvl1pPr>
          </a:lstStyle>
          <a:p>
            <a:pPr>
              <a:defRPr/>
            </a:pPr>
            <a:fld id="{29F71B4A-6C2A-4C0A-B7E8-510F95FC7067}" type="slidenum">
              <a:rPr lang="ar-EG"/>
              <a:pPr>
                <a:defRPr/>
              </a:pPr>
              <a:t>‹N°›</a:t>
            </a:fld>
            <a:endParaRPr lang="en-CA"/>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06B96C16-2075-4B4D-A063-6E781E74D314}" type="datetimeFigureOut">
              <a:rPr lang="en-US" smtClean="0"/>
              <a:pPr/>
              <a:t>2/24/2021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06B96C16-2075-4B4D-A063-6E781E74D314}" type="datetimeFigureOut">
              <a:rPr lang="en-US" smtClean="0"/>
              <a:pPr/>
              <a:t>2/24/2021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B96C16-2075-4B4D-A063-6E781E74D314}" type="datetimeFigureOut">
              <a:rPr lang="en-US" smtClean="0"/>
              <a:pPr/>
              <a:t>2/24/2021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06B96C16-2075-4B4D-A063-6E781E74D314}" type="datetimeFigureOut">
              <a:rPr lang="en-US" smtClean="0"/>
              <a:pPr/>
              <a:t>2/24/2021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06B96C16-2075-4B4D-A063-6E781E74D314}" type="datetimeFigureOut">
              <a:rPr lang="en-US" smtClean="0"/>
              <a:pPr/>
              <a:t>2/24/2021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06B96C16-2075-4B4D-A063-6E781E74D314}" type="datetimeFigureOut">
              <a:rPr lang="en-US" smtClean="0"/>
              <a:pPr/>
              <a:t>2/24/2021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B96C16-2075-4B4D-A063-6E781E74D314}" type="datetimeFigureOut">
              <a:rPr lang="en-US" smtClean="0"/>
              <a:pPr/>
              <a:t>2/24/2021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B96C16-2075-4B4D-A063-6E781E74D314}" type="datetimeFigureOut">
              <a:rPr lang="en-US" smtClean="0"/>
              <a:pPr/>
              <a:t>2/24/2021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6B96C16-2075-4B4D-A063-6E781E74D314}" type="datetimeFigureOut">
              <a:rPr lang="en-US" smtClean="0"/>
              <a:pPr/>
              <a:t>2/24/2021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06B96C16-2075-4B4D-A063-6E781E74D314}" type="datetimeFigureOut">
              <a:rPr lang="en-US" smtClean="0"/>
              <a:pPr/>
              <a:t>2/24/2021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06B96C16-2075-4B4D-A063-6E781E74D314}" type="datetimeFigureOut">
              <a:rPr lang="en-US" smtClean="0"/>
              <a:pPr/>
              <a:t>2/24/2021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6858B7F-E2FF-4195-B8B6-66102E44FE3A}" type="slidenum">
              <a:rPr lang="en-CA" smtClean="0"/>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fld id="{8121D0D8-B904-428B-A970-6E5AEC8BF190}" type="slidenum">
              <a:rPr lang="ar-EG"/>
              <a:pPr>
                <a:defRPr/>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357158" cy="357166"/>
          </a:xfrm>
          <a:prstGeom prst="rect">
            <a:avLst/>
          </a:prstGeom>
        </p:spPr>
        <p:txBody>
          <a:bodyPr vert="horz" lIns="91440" tIns="45720" rIns="91440" bIns="45720" rtlCol="0" anchor="ctr">
            <a:noAutofit/>
          </a:bodyPr>
          <a:lstStyle/>
          <a:p>
            <a:endParaRPr lang="en-CA"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B96C16-2075-4B4D-A063-6E781E74D314}" type="datetimeFigureOut">
              <a:rPr lang="en-US" smtClean="0"/>
              <a:pPr/>
              <a:t>2/24/2021</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858B7F-E2FF-4195-B8B6-66102E44FE3A}" type="slidenum">
              <a:rPr lang="en-CA" smtClean="0"/>
              <a:pPr/>
              <a:t>‹N°›</a:t>
            </a:fld>
            <a:endParaRPr lang="en-CA"/>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8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323.xml"/><Relationship Id="rId3" Type="http://schemas.openxmlformats.org/officeDocument/2006/relationships/slide" Target="slide52.xml"/><Relationship Id="rId7" Type="http://schemas.openxmlformats.org/officeDocument/2006/relationships/slide" Target="slide271.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217.xml"/><Relationship Id="rId5" Type="http://schemas.openxmlformats.org/officeDocument/2006/relationships/slide" Target="slide156.xml"/><Relationship Id="rId4" Type="http://schemas.openxmlformats.org/officeDocument/2006/relationships/slide" Target="slide108.xml"/><Relationship Id="rId9" Type="http://schemas.openxmlformats.org/officeDocument/2006/relationships/slide" Target="slide37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3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9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9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24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2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30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30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35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35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4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179388" y="260350"/>
            <a:ext cx="8831262" cy="1863725"/>
          </a:xfrm>
          <a:solidFill>
            <a:srgbClr val="990033"/>
          </a:solidFill>
          <a:ln>
            <a:solidFill>
              <a:schemeClr val="bg1"/>
            </a:solidFill>
          </a:ln>
        </p:spPr>
        <p:txBody>
          <a:bodyPr/>
          <a:lstStyle/>
          <a:p>
            <a:pPr eaLnBrk="1" hangingPunct="1"/>
            <a:r>
              <a:rPr lang="ar-EG" sz="3600" dirty="0">
                <a:solidFill>
                  <a:schemeClr val="bg1"/>
                </a:solidFill>
              </a:rPr>
              <a:t>قراءات أيام الخماسين المقدسة</a:t>
            </a:r>
            <a:br>
              <a:rPr lang="ar-EG" sz="3600" dirty="0">
                <a:solidFill>
                  <a:schemeClr val="bg1"/>
                </a:solidFill>
              </a:rPr>
            </a:br>
            <a:r>
              <a:rPr lang="en-CA" sz="3600" dirty="0">
                <a:solidFill>
                  <a:schemeClr val="bg1"/>
                </a:solidFill>
              </a:rPr>
              <a:t>Lectures </a:t>
            </a:r>
            <a:r>
              <a:rPr lang="fr-CA" sz="3600" dirty="0">
                <a:solidFill>
                  <a:schemeClr val="bg1"/>
                </a:solidFill>
              </a:rPr>
              <a:t>des Résurrection</a:t>
            </a:r>
          </a:p>
        </p:txBody>
      </p:sp>
      <p:sp>
        <p:nvSpPr>
          <p:cNvPr id="2051" name="Text Box 3"/>
          <p:cNvSpPr txBox="1">
            <a:spLocks noChangeArrowheads="1"/>
          </p:cNvSpPr>
          <p:nvPr/>
        </p:nvSpPr>
        <p:spPr bwMode="auto">
          <a:xfrm>
            <a:off x="250825" y="2205038"/>
            <a:ext cx="7886700" cy="4291012"/>
          </a:xfrm>
          <a:prstGeom prst="rect">
            <a:avLst/>
          </a:prstGeom>
          <a:noFill/>
          <a:ln w="9525">
            <a:noFill/>
            <a:miter lim="800000"/>
            <a:headEnd/>
            <a:tailEnd/>
          </a:ln>
        </p:spPr>
        <p:txBody>
          <a:bodyPr>
            <a:spAutoFit/>
          </a:bodyPr>
          <a:lstStyle/>
          <a:p>
            <a:pPr marL="457200" indent="-457200" rtl="0">
              <a:spcBef>
                <a:spcPct val="50000"/>
              </a:spcBef>
              <a:buFontTx/>
              <a:buAutoNum type="arabicPeriod"/>
            </a:pPr>
            <a:r>
              <a:rPr lang="en-US" sz="2400" u="sng">
                <a:solidFill>
                  <a:schemeClr val="hlink"/>
                </a:solidFill>
                <a:hlinkClick r:id="rId2" action="ppaction://hlinksldjump"/>
              </a:rPr>
              <a:t>Easter Sunday</a:t>
            </a:r>
            <a:endParaRPr lang="en-US" sz="2400" u="sng">
              <a:solidFill>
                <a:schemeClr val="hlink"/>
              </a:solidFill>
            </a:endParaRPr>
          </a:p>
          <a:p>
            <a:pPr marL="457200" indent="-457200" rtl="0">
              <a:spcBef>
                <a:spcPct val="50000"/>
              </a:spcBef>
              <a:buFontTx/>
              <a:buAutoNum type="arabicPeriod"/>
            </a:pPr>
            <a:r>
              <a:rPr lang="en-US" sz="2400" u="sng">
                <a:solidFill>
                  <a:schemeClr val="hlink"/>
                </a:solidFill>
                <a:hlinkClick r:id="rId3" action="ppaction://hlinksldjump"/>
              </a:rPr>
              <a:t>Thomas Sunday </a:t>
            </a:r>
            <a:endParaRPr lang="ar-EG" sz="2400" u="sng">
              <a:solidFill>
                <a:schemeClr val="hlink"/>
              </a:solidFill>
            </a:endParaRPr>
          </a:p>
          <a:p>
            <a:pPr marL="457200" indent="-457200" rtl="0">
              <a:spcBef>
                <a:spcPct val="50000"/>
              </a:spcBef>
              <a:buFontTx/>
              <a:buAutoNum type="arabicPeriod"/>
            </a:pPr>
            <a:r>
              <a:rPr lang="en-US" sz="2400" u="sng">
                <a:solidFill>
                  <a:schemeClr val="hlink"/>
                </a:solidFill>
                <a:hlinkClick r:id="rId4" action="ppaction://hlinksldjump"/>
              </a:rPr>
              <a:t>Second Sunday of the Holy Fifty days</a:t>
            </a:r>
            <a:endParaRPr lang="en-US" sz="2400" u="sng">
              <a:solidFill>
                <a:schemeClr val="hlink"/>
              </a:solidFill>
            </a:endParaRPr>
          </a:p>
          <a:p>
            <a:pPr marL="457200" indent="-457200" rtl="0">
              <a:spcBef>
                <a:spcPct val="50000"/>
              </a:spcBef>
              <a:buFontTx/>
              <a:buAutoNum type="arabicPeriod"/>
            </a:pPr>
            <a:r>
              <a:rPr lang="en-US" sz="2400" u="sng">
                <a:solidFill>
                  <a:schemeClr val="hlink"/>
                </a:solidFill>
                <a:hlinkClick r:id="rId5" action="ppaction://hlinksldjump"/>
              </a:rPr>
              <a:t>Third Sunday </a:t>
            </a:r>
            <a:r>
              <a:rPr lang="en-US" sz="2400">
                <a:solidFill>
                  <a:schemeClr val="hlink"/>
                </a:solidFill>
                <a:hlinkClick r:id="rId5" action="ppaction://hlinksldjump"/>
              </a:rPr>
              <a:t>of the</a:t>
            </a:r>
            <a:r>
              <a:rPr lang="en-US" sz="2400" u="sng">
                <a:solidFill>
                  <a:schemeClr val="hlink"/>
                </a:solidFill>
                <a:hlinkClick r:id="rId5" action="ppaction://hlinksldjump"/>
              </a:rPr>
              <a:t> Holy Fifty days</a:t>
            </a:r>
            <a:endParaRPr lang="en-US" sz="2400" u="sng">
              <a:solidFill>
                <a:schemeClr val="hlink"/>
              </a:solidFill>
            </a:endParaRPr>
          </a:p>
          <a:p>
            <a:pPr marL="457200" indent="-457200" rtl="0">
              <a:spcBef>
                <a:spcPct val="50000"/>
              </a:spcBef>
              <a:buFontTx/>
              <a:buAutoNum type="arabicPeriod"/>
            </a:pPr>
            <a:r>
              <a:rPr lang="en-US" sz="2400" u="sng">
                <a:solidFill>
                  <a:schemeClr val="hlink"/>
                </a:solidFill>
                <a:hlinkClick r:id="rId6" action="ppaction://hlinksldjump"/>
              </a:rPr>
              <a:t>Fourth  Sunday of the Holy </a:t>
            </a:r>
            <a:r>
              <a:rPr lang="en-US" sz="2400" u="sng">
                <a:solidFill>
                  <a:schemeClr val="hlink"/>
                </a:solidFill>
              </a:rPr>
              <a:t>Fifty days</a:t>
            </a:r>
          </a:p>
          <a:p>
            <a:pPr marL="457200" indent="-457200" rtl="0">
              <a:spcBef>
                <a:spcPct val="50000"/>
              </a:spcBef>
              <a:buFontTx/>
              <a:buAutoNum type="arabicPeriod"/>
            </a:pPr>
            <a:r>
              <a:rPr lang="en-US" sz="2400" u="sng">
                <a:solidFill>
                  <a:schemeClr val="hlink"/>
                </a:solidFill>
                <a:hlinkClick r:id="rId7" action="ppaction://hlinksldjump"/>
              </a:rPr>
              <a:t>Fifth Sunday of the Holy </a:t>
            </a:r>
            <a:r>
              <a:rPr lang="en-US" sz="2400" u="sng">
                <a:solidFill>
                  <a:schemeClr val="hlink"/>
                </a:solidFill>
              </a:rPr>
              <a:t>Fifty days</a:t>
            </a:r>
          </a:p>
          <a:p>
            <a:pPr marL="457200" indent="-457200" rtl="0">
              <a:spcBef>
                <a:spcPct val="50000"/>
              </a:spcBef>
              <a:buFontTx/>
              <a:buAutoNum type="arabicPeriod"/>
            </a:pPr>
            <a:r>
              <a:rPr lang="en-US" sz="2400" u="sng">
                <a:solidFill>
                  <a:schemeClr val="hlink"/>
                </a:solidFill>
                <a:hlinkClick r:id="rId8" action="ppaction://hlinksldjump"/>
              </a:rPr>
              <a:t>Sixth Sunday of the </a:t>
            </a:r>
            <a:r>
              <a:rPr lang="en-US" sz="2400" u="sng">
                <a:solidFill>
                  <a:schemeClr val="hlink"/>
                </a:solidFill>
              </a:rPr>
              <a:t>Holy Fifty days</a:t>
            </a:r>
          </a:p>
          <a:p>
            <a:pPr marL="457200" indent="-457200" rtl="0">
              <a:spcBef>
                <a:spcPct val="50000"/>
              </a:spcBef>
              <a:buFontTx/>
              <a:buAutoNum type="arabicPeriod"/>
            </a:pPr>
            <a:r>
              <a:rPr lang="en-US" sz="2400" u="sng">
                <a:solidFill>
                  <a:schemeClr val="hlink"/>
                </a:solidFill>
                <a:hlinkClick r:id="rId9" action="ppaction://hlinksldjump"/>
              </a:rPr>
              <a:t>Pentecost Sunday</a:t>
            </a:r>
            <a:endParaRPr lang="en-US" sz="2400" u="sng">
              <a:solidFill>
                <a:schemeClr val="hlink"/>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35" name="Group 31"/>
          <p:cNvGraphicFramePr>
            <a:graphicFrameLocks noGrp="1"/>
          </p:cNvGraphicFramePr>
          <p:nvPr/>
        </p:nvGraphicFramePr>
        <p:xfrm>
          <a:off x="395288" y="404813"/>
          <a:ext cx="8137525" cy="589483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Easter Sunday</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0" i="0" u="none" strike="noStrike" cap="none" normalizeH="0" baseline="0">
                          <a:ln>
                            <a:noFill/>
                          </a:ln>
                          <a:solidFill>
                            <a:srgbClr val="FF9900"/>
                          </a:solidFill>
                          <a:effectLst/>
                          <a:latin typeface="Arial" charset="0"/>
                          <a:cs typeface="Arial" charset="0"/>
                        </a:rPr>
                        <a:t>أحد القيامة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Dimanche</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 La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Résurrection</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09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7333" name="Group 69"/>
          <p:cNvGraphicFramePr>
            <a:graphicFrameLocks noGrp="1"/>
          </p:cNvGraphicFramePr>
          <p:nvPr/>
        </p:nvGraphicFramePr>
        <p:xfrm>
          <a:off x="34925" y="44450"/>
          <a:ext cx="9145588" cy="668128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78:65, 69</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فاستيقظ الرب كنائم كجبار معّيط من الخمر.</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وبنى مثل مرتفعات مقدسه كالارض التي اسسها الى الابد</a:t>
                      </a:r>
                      <a:r>
                        <a:rPr kumimoji="0" lang="en-US"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78:65, 69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65 Tel un dormeur, le Seigneur s'éveilla, tel un brave que le vin ragaillardit.</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69 Il bâtit son sanctuaire pareil aux cimes, et comme la terre, il l'a fondé pour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78:65, 69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65 Then the Lord awoke as from sleep, Like a mighty man who shouts because of wine.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69 And He built His sanctuary like the heights, Like the earth which He has established forever.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1pm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312" name="Group 72"/>
          <p:cNvGraphicFramePr>
            <a:graphicFrameLocks noGrp="1"/>
          </p:cNvGraphicFramePr>
          <p:nvPr/>
        </p:nvGraphicFramePr>
        <p:xfrm>
          <a:off x="34925" y="-26988"/>
          <a:ext cx="9145588" cy="63563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مرقس ( 16 : 2- 11 )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وباكرا جدا في اول الاسبوع أتين الى القبر اذ طلعت الشمس.وكنّ يقلن فيما بينهنّ من يدحرج لنا الحجر عن باب القبر.</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005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16:2 - 11</a:t>
                      </a:r>
                      <a:endParaRPr kumimoji="0" lang="fr-FR"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Et de grand matin, le premier jour de la semaine, elles vont à la tombe, le soleil étant levé. 3 Elles se disaient entre elles: "Qui nous roulera la pierre de l'entrée du tombeau?"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Mark 16 : 2 -11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Very early in the morning, on the first day of the week, they came to the tomb when the sun had risen. 3 And they said among themselves, Who will roll away the stone from the door of the tomb for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348" name="Group 84"/>
          <p:cNvGraphicFramePr>
            <a:graphicFrameLocks noGrp="1"/>
          </p:cNvGraphicFramePr>
          <p:nvPr/>
        </p:nvGraphicFramePr>
        <p:xfrm>
          <a:off x="34925" y="71415"/>
          <a:ext cx="9145588" cy="5872353"/>
        </p:xfrm>
        <a:graphic>
          <a:graphicData uri="http://schemas.openxmlformats.org/drawingml/2006/table">
            <a:tbl>
              <a:tblPr rtl="1"/>
              <a:tblGrid>
                <a:gridCol w="4563837">
                  <a:extLst>
                    <a:ext uri="{9D8B030D-6E8A-4147-A177-3AD203B41FA5}">
                      <a16:colId xmlns:a16="http://schemas.microsoft.com/office/drawing/2014/main" val="20000"/>
                    </a:ext>
                  </a:extLst>
                </a:gridCol>
                <a:gridCol w="4581751">
                  <a:extLst>
                    <a:ext uri="{9D8B030D-6E8A-4147-A177-3AD203B41FA5}">
                      <a16:colId xmlns:a16="http://schemas.microsoft.com/office/drawing/2014/main" val="20001"/>
                    </a:ext>
                  </a:extLst>
                </a:gridCol>
              </a:tblGrid>
              <a:tr h="1357321">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فتطلعن ورأين ان الحجر قد دحرج.لانه كان عظيما جدا. ولما دخلن القبر رأين شابا جالسا عن اليمين لابسا حلة بيضاء فاندهشن. فقال لهنّ لا تندهشن</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Et, levant les yeux, elles voient que la pierre est roulée; or, elle était très grande. 5 Entrées dans le tombeau, elles virent, assis à droite, un jeune homme, vêtu d'une robe blanche, et elles furent saisies de frayeur. 6 Mais il leur dit: "Ne vous effrayez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But when they looked up, they saw that the stone had been rolled away--for it was very large. 5 And entering the tomb, they saw a young man clothed in a long white robe sitting on the right side; and they were alarmed. 6 But he said to them, Do not be alarmed.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3153" name="Group 49"/>
          <p:cNvGraphicFramePr>
            <a:graphicFrameLocks noGrp="1"/>
          </p:cNvGraphicFramePr>
          <p:nvPr/>
        </p:nvGraphicFramePr>
        <p:xfrm>
          <a:off x="34925" y="115888"/>
          <a:ext cx="9145588" cy="5945505"/>
        </p:xfrm>
        <a:graphic>
          <a:graphicData uri="http://schemas.openxmlformats.org/drawingml/2006/table">
            <a:tbl>
              <a:tblPr rtl="1"/>
              <a:tblGrid>
                <a:gridCol w="4432075">
                  <a:extLst>
                    <a:ext uri="{9D8B030D-6E8A-4147-A177-3AD203B41FA5}">
                      <a16:colId xmlns:a16="http://schemas.microsoft.com/office/drawing/2014/main" val="20000"/>
                    </a:ext>
                  </a:extLst>
                </a:gridCol>
                <a:gridCol w="4713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انتنّ تطلبن يسوع الناصري المصلوب.</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قد قام.ليس هو ههنا.هوذا الموضع الذي وضعوه فيه.لكن اذهبن وقلن لتلاميذه ولبطرس انه يسبقكم الى الجليل.هناك ترونه كما قال لكم.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Vous cherchez Jésus de Nazareth, le crucifié: il est ressuscité, il n'est pas ici; voyez l'endroit où on l'avait déposé. 7Mais allez dire à ses disciples et à Pierre: "Il vous précède en Galilée; c'est là que vous le verrez, comme il vous l'a dit.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You seek Jesus of Nazareth, who was crucified. He is risen! He is not here. See the place where they laid Him. 7 But go, tell His disciples--and Peter--that He is going before you into Galilee; there you will see Him, as He said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5622" name="Group 38"/>
          <p:cNvGraphicFramePr>
            <a:graphicFrameLocks noGrp="1"/>
          </p:cNvGraphicFramePr>
          <p:nvPr/>
        </p:nvGraphicFramePr>
        <p:xfrm>
          <a:off x="34925" y="115888"/>
          <a:ext cx="9145588" cy="665353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فخرجن سريعا وهربن من القبر لان الرعدة والحيرة اخذتاهنّ ولم يقلن لاحد شيئا لانهنّ كنّ خائفات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وبعد ما قام باكرا في اول الاسبوع ظهر اولا لمريم المجدلية التي كان قد اخرج منها سبعة شياطين.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Elles sortirent et s'enfuirent loin du tombeau, car elles étaient toutes tremblantes et bouleversées; et elles ne dirent rien à personne, car elles avaient peur. 9 Ressuscité le matin du premier jour de la semaine, Jésus apparut d'abord à Marie de Magdala, dont il avait chassé sept démons.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they went out quickly and fled from the tomb, for they trembled and were amazed. And they said nothing to anyone, for they were afraid. 9 Now when He rose early on the first day of the week, He appeared first to Mary Magdalene, out of whom He had cast seven demons.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78" name="Group 66"/>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فذهبت هذه واخبرت الذين كانوا معه وهم ينوحون ويبكون.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سمع اولئك انه حيّ وقد نظرته لم يصدقوا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Celle-ci partit l'annoncer à ceux qui avaient été avec lui et qui étaient dans le deuil et les pleurs.11 Mais, entendant dire qu'il vivait et qu'elle l'avait vu, ceux-ci ne la crurent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She went and told those who had been with Him, as they mourned and wept. 11 And when they heard that He was alive and had been seen by her, they did not believe.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24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1126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rtl="0"/>
            <a:endParaRPr lang="en-US" sz="2800">
              <a:solidFill>
                <a:schemeClr val="bg1"/>
              </a:solidFill>
              <a:latin typeface="Avva_Shenouda" pitchFamily="34" charset="0"/>
            </a:endParaRPr>
          </a:p>
        </p:txBody>
      </p:sp>
      <p:sp>
        <p:nvSpPr>
          <p:cNvPr id="112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1126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466" name="Group 82"/>
          <p:cNvGraphicFramePr>
            <a:graphicFrameLocks noGrp="1"/>
          </p:cNvGraphicFramePr>
          <p:nvPr/>
        </p:nvGraphicFramePr>
        <p:xfrm>
          <a:off x="34925" y="44450"/>
          <a:ext cx="9074150" cy="66903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الاولى</a:t>
                      </a:r>
                      <a:r>
                        <a:rPr kumimoji="0" lang="ar-SA" sz="3200" b="0" i="0" u="sng" strike="noStrike" cap="none" normalizeH="0" baseline="0">
                          <a:ln>
                            <a:noFill/>
                          </a:ln>
                          <a:solidFill>
                            <a:srgbClr val="FF9933"/>
                          </a:solidFill>
                          <a:effectLst/>
                          <a:latin typeface="Arial" charset="0"/>
                          <a:cs typeface="Arial" charset="0"/>
                        </a:rPr>
                        <a:t> إلى أهل كورنثوس</a:t>
                      </a:r>
                      <a:r>
                        <a:rPr kumimoji="0" lang="ar-EG" sz="3200" b="0" i="0" u="sng" strike="noStrike" cap="none" normalizeH="0" baseline="0">
                          <a:ln>
                            <a:noFill/>
                          </a:ln>
                          <a:solidFill>
                            <a:srgbClr val="FF9933"/>
                          </a:solidFill>
                          <a:effectLst/>
                          <a:latin typeface="Arial" charset="0"/>
                          <a:cs typeface="Arial" charset="0"/>
                        </a:rPr>
                        <a:t>(</a:t>
                      </a:r>
                      <a:r>
                        <a:rPr kumimoji="0" lang="fr-FR" sz="3200" b="0" i="0" u="sng" strike="noStrike" cap="none" normalizeH="0" baseline="0">
                          <a:ln>
                            <a:noFill/>
                          </a:ln>
                          <a:solidFill>
                            <a:srgbClr val="FF9933"/>
                          </a:solidFill>
                          <a:effectLst/>
                          <a:latin typeface="Arial" charset="0"/>
                          <a:cs typeface="Arial" charset="0"/>
                        </a:rPr>
                        <a:t>15:23-50</a:t>
                      </a:r>
                      <a:r>
                        <a:rPr kumimoji="0" lang="ar-EG" sz="3200" b="0" i="0" u="sng" strike="noStrike" cap="none" normalizeH="0" baseline="0">
                          <a:ln>
                            <a:noFill/>
                          </a:ln>
                          <a:solidFill>
                            <a:srgbClr val="FF9933"/>
                          </a:solidFill>
                          <a:effectLst/>
                          <a:latin typeface="Arial" charset="0"/>
                          <a:cs typeface="Arial" charset="0"/>
                        </a:rPr>
                        <a:t>)</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كل واحد في رتبته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المسيح باكورة ثم الذين للمسيح في مجيئه.  وبعد ذلك النهاية متى سلم الملك للّه الآب متى ابطل كل رياسة وكل سلطان وكل قوة.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1 Corinthiens 15:23-50</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chacun à son rang: d'abord les prémices, Christ, puis ceux qui appartiennent à Christ, lors de sa venue; 24 ensuite viendra la fin, quand il remettra la royauté à Dieu le Père, après avoir détruit toute domination, toute autorité, toute puissance.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Corinthians 15:23-50</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each one in his own order: Christ the firstfruits, afterward those who are Christ's at His coming. 24 Then comes the end, when He delivers the kingdom to God the Father, when He puts an end to all rule and all authority and power.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1p</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74" name="Group 66"/>
          <p:cNvGraphicFramePr>
            <a:graphicFrameLocks noGrp="1"/>
          </p:cNvGraphicFramePr>
          <p:nvPr/>
        </p:nvGraphicFramePr>
        <p:xfrm>
          <a:off x="34925" y="44450"/>
          <a:ext cx="9145588" cy="635088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يجب ان يملك حتى يضع جميع الاعداء تحت قدميه. آخر عدو يبطل هو الموت. لانه اخضع كل شيء تحت قدميه.ولكن حينما يقول ان كل شيء قد أخضع فواضح انه غير الذي اخضع له الكل.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Car il faut qu'il règne, jusqu'à ce qu'il ait mis tous ses ennemis sous ses pieds. 26 Le dernier ennemi qui sera détruit, c'est la mort, 27 car il a tout mis sous ses pieds. Mais quand il dira: "Tout est soumis", c'est évidemment à l'exclusion de Celui qui lui a tout soumis.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For He must reign till He has put all enemies under His feet. 26 The last enemy that will be destroyed is death. 27 For He has put all things under His feet. But when He says all things are put under Him, it is evident that He who put all things under Him is excepted.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86" name="Group 54"/>
          <p:cNvGraphicFramePr>
            <a:graphicFrameLocks noGrp="1"/>
          </p:cNvGraphicFramePr>
          <p:nvPr/>
        </p:nvGraphicFramePr>
        <p:xfrm>
          <a:off x="34925" y="44450"/>
          <a:ext cx="9145588" cy="654710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اخضع له الكل فحينئذ الابن نفسه ايضا سيخضع للذي اخضع له الكل كي يكون الله الكل في الكل والا فماذا يصنع الذين يعتمدون من اجل الاموات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كان الاموات لا يقومون البتة فلماذا يعتمدون من اجل الاموات.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Et quand toutes choses lui auront été soumises, alors le Fils lui-même sera soumis à Celui qui lui a tout soumis, pour que Dieu soit tout en tous. 29 S'il en était autrement, que chercheraient ceux qui se font baptiser pour les morts? Si, en tout cas, les morts ne ressuscitent pas, pourquoi se font-ils baptiser pour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Now when all things are made subject to Him, then the Son Himself will also be subject to Him who put all things under Him, that God may be all in all. 29 Otherwise, what will they do who are baptized for the dead, if the dead do not rise at all? Why then are they baptized for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524" name="Group 68"/>
          <p:cNvGraphicFramePr>
            <a:graphicFrameLocks noGrp="1"/>
          </p:cNvGraphicFramePr>
          <p:nvPr/>
        </p:nvGraphicFramePr>
        <p:xfrm>
          <a:off x="34925" y="44450"/>
          <a:ext cx="9145588" cy="691591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ولماذا نخاطر نحن كل ساعة.اني بافتخاركم الذي لي في يسوع المسيح ربنا اموت كل يوم.ان كنت كانسان قد حاربت وحوشا في افسس فما المنفعة لي.ان كان الاموات لا يقومون فلنأكل ونشرب لاننا غدا نموت.</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30Et nous-mêmes, pourquoi à tout moment sommes-nous en danger? 31 Tous les jours, je meurs, aussi vrai, frères, que vous êtes mon orgueil en Jésus Christ notre Seigneur. 32 A quoi m'aurait servi de combattre contre les bêtes à Ephèse si je m'en tenais à des vues humaines? Si les morts ne ressuscitent pas, mangeons et buvons, car demain nous mourrons.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why do we stand in jeopardy every hour? 31 I affirm, by the boasting in you which I have in Christ Jesus our Lord, I die daily. 32 If, in the manner of men, I have fought with beasts at Ephesus, what advantage is it to me? If the dead do not rise, Let us eat and drink, for tomorrow we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4171" name="Group 43"/>
          <p:cNvGraphicFramePr>
            <a:graphicFrameLocks noGrp="1"/>
          </p:cNvGraphicFramePr>
          <p:nvPr/>
        </p:nvGraphicFramePr>
        <p:xfrm>
          <a:off x="34925" y="44450"/>
          <a:ext cx="9145588" cy="654037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تضلوا.فان المعاشرات الرديّة تفسد الاخلاق الجيدة. اصحوا للبر ولا تخطئوا لان قوما ليست لهم معرفة بالله.اقول ذلك لتخجيلكم لكن يقول قائل كيف يقام الاموات وباي جسم يأتون</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Ne vous y trompez pas: les mauvaises compagnies corrompent les bonnes mœurs. 34 Revenez sérieusement à la raison et ne péchez pas! Car quelques-uns n'ont pas la connaissance de Dieu, je le dis à votre honte. 35 Mais, dira-t-on, comment les morts ressuscitent-ils? Avec quel corps reviennent-ils?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Do not be deceived: Evil company corrupts good habits. 34 Awake to righteousness, and do not sin; for some do not have the knowledge of God. I speak this to your shame. 35 But someone will say, How are the dead raised up? And with what body do they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5199" name="Group 47"/>
          <p:cNvGraphicFramePr>
            <a:graphicFrameLocks noGrp="1"/>
          </p:cNvGraphicFramePr>
          <p:nvPr/>
        </p:nvGraphicFramePr>
        <p:xfrm>
          <a:off x="34925" y="44450"/>
          <a:ext cx="9145588" cy="64103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غبي.الذي تزرعه لا يحيا ان لم يمت. والذي تزرعه لست تزرع الجسم الذي سوف يصير بل حبة مجردة ربما من حنطة او احد البواقي. ولكن الله يعطيها جسما كما اراد ولكل واحد من البزور جسمه.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Insensé! Toi, ce que tu sèmes ne prend vie qu'à condition de mourir. 37 Et ce que tu sèmes n'est pas la plante qui doit naître, mais un grain nu, de blé ou d'autre chose. 38 Puis Dieu lui donne corps, comme il le veut et à chaque semence de façon particulière.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Foolish one, what you sow is not made alive unless it dies. 37 And what you sow, you do not sow that body that shall be, but mere grain--perhaps wheat or some other grain. 38 But God gives it a body as He pleases, and to each seed its own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6636" name="Group 28"/>
          <p:cNvGraphicFramePr>
            <a:graphicFrameLocks noGrp="1"/>
          </p:cNvGraphicFramePr>
          <p:nvPr/>
        </p:nvGraphicFramePr>
        <p:xfrm>
          <a:off x="34925" y="44450"/>
          <a:ext cx="9145588" cy="6554648"/>
        </p:xfrm>
        <a:graphic>
          <a:graphicData uri="http://schemas.openxmlformats.org/drawingml/2006/table">
            <a:tbl>
              <a:tblPr rtl="1"/>
              <a:tblGrid>
                <a:gridCol w="4032250">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598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ليس كل جسد جسدا واحدا بل للناس جسد واحد وللبهائم جسد آخر.</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وللسمك آخر وللطير آخر.واجسام سماوية واجسام ارضية.لكن مجد </a:t>
                      </a:r>
                      <a:r>
                        <a:rPr kumimoji="0" lang="ar-SA" sz="3000" b="0" i="0" u="none" strike="noStrike" cap="none" normalizeH="0" baseline="0" dirty="0">
                          <a:ln>
                            <a:noFill/>
                          </a:ln>
                          <a:solidFill>
                            <a:schemeClr val="bg1"/>
                          </a:solidFill>
                          <a:effectLst/>
                          <a:latin typeface="Arial" charset="0"/>
                          <a:cs typeface="Arial" charset="0"/>
                        </a:rPr>
                        <a:t>السماويات شيء ومجد الارضيات آخر.مجد الشمس شيء ومجد القمر آخر</a:t>
                      </a:r>
                      <a:r>
                        <a:rPr kumimoji="0" lang="ar-EG" sz="3000" b="0" i="0" u="none" strike="noStrike" cap="none" normalizeH="0" baseline="0" dirty="0">
                          <a:ln>
                            <a:noFill/>
                          </a:ln>
                          <a:solidFill>
                            <a:schemeClr val="bg1"/>
                          </a:solidFill>
                          <a:effectLst/>
                          <a:latin typeface="Arial" charset="0"/>
                          <a:cs typeface="Arial" charset="0"/>
                        </a:rPr>
                        <a:t> </a:t>
                      </a:r>
                      <a:endParaRPr kumimoji="0" lang="en-CA" sz="30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39 Aucune chair n'est identique à une autre: il y a une différence entre celle des hommes, des bêtes, des oiseaux, des poissons.40 Il y a des corps célestes et des corps terrestres et ils n'ont pas le même éclat; 41 autre est l'éclat du soleil, autre celui de la lune,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39 All flesh is not the same flesh, but there is one kind of flesh of men, another flesh of animals, another of fish, and another of birds. 40 There are also celestial bodies and terrestrial bodies; but the glory of the celestial is one, and the glory of the terrestrial is another. 41 There is one glory of the sun, another glory of the moon,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7664" name="Group 32"/>
          <p:cNvGraphicFramePr>
            <a:graphicFrameLocks noGrp="1"/>
          </p:cNvGraphicFramePr>
          <p:nvPr/>
        </p:nvGraphicFramePr>
        <p:xfrm>
          <a:off x="34925" y="44450"/>
          <a:ext cx="9145588" cy="617155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12914">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ومجد النجوم آخر</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لان نجما يمتاز عن نجم في المجد. هكذا ايضا قيامة الاموات.يزرع في فساد ويقام في عدم فساد. يزرع في هوان ويقام في مجد.يزرع في ضعف ويقام في قوة.</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autre celui des étoiles; une étoile même diffère en éclat d'une autre étoile. 42 Il en est ainsi pour la résurrection des morts: semé corruptible, 43 on ressuscite incorruptible dans la gloire; semé dans la faiblesse, on ressuscite plein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another glory of the stars; for one star differs from another star in glory. 42 So also is the resurrection of the dead. The body is sown in corruption, it is raised in incorruption. 43 It is sown in dishonor, it is raised in glory. It is sown in weakness, it is raised in power.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8687" name="Group 31"/>
          <p:cNvGraphicFramePr>
            <a:graphicFrameLocks noGrp="1"/>
          </p:cNvGraphicFramePr>
          <p:nvPr/>
        </p:nvGraphicFramePr>
        <p:xfrm>
          <a:off x="34925" y="44450"/>
          <a:ext cx="9145588"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يزرع جسما حيوانيا ويقام جسما روحانيا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يوجد جسم حيواني ويوجد جسم روحاني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هكذا مكتوب ايضا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صار آدم الانسان الاول نفسا حية وآدم الآخير روحا محييا</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semé un corps animal, on ressuscite corps spirituel. S'il y a un corps animal, il y a aussi un corps spirituel.45 C'est ainsi qu'il est écrit: le premier homme Adam fut un être animal doué de vie, le dernier Adam est un être spirituel donnant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It is sown a natural body, it is raised a spiritual body. There is a natural body, and there is a spiritual body. 45 And so it is written, The first man Adam became a living being. The last Adam became a life-giving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9709" name="Group 29"/>
          <p:cNvGraphicFramePr>
            <a:graphicFrameLocks noGrp="1"/>
          </p:cNvGraphicFramePr>
          <p:nvPr/>
        </p:nvGraphicFramePr>
        <p:xfrm>
          <a:off x="34925" y="44450"/>
          <a:ext cx="9145588" cy="661181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ليس الروحاني اولا بل الحيواني وبعد ذلك الروحاني. الانسان الاول من الارض ترابي.الانسان الثاني الرب من السماء. كما هو الترابي هكذا الترابيون ايضا.وكما هو السماوي هكذا السماويون ايضا.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Mais ce qui est premier, c'est l'être animal, ce n'est pas l'être spirituel; il vient ensuite. 47 Le premier homme tiré de la terre est terrestre. Le second homme, lui, vient du ciel. 48 Tel a été l'homme terrestre, tels sont aussi les terrestres et tel est l'homme céleste, tels seront les célestes.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However, the spiritual is not first, but the natural, and afterward the spiritual. 47 The first man was of the earth, made of dust; the second Man is the Lord from heaven. 48 As was the man of dust, so also are those who are made of dust; and as is the heavenly Man, so also are those who are heavenly.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0722" name="Group 18"/>
          <p:cNvGraphicFramePr>
            <a:graphicFrameLocks noGrp="1"/>
          </p:cNvGraphicFramePr>
          <p:nvPr/>
        </p:nvGraphicFramePr>
        <p:xfrm>
          <a:off x="34925" y="44450"/>
          <a:ext cx="9145588" cy="619442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وكما لبسنا صورة الترابي سنلبس ايضا صورة السماوي.  فاقول هذا ايها الاخوة ان لحما ودما لا يقدران ان يرثا ملكوت الله.ولا يرث الفساد عدم الفساد</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Et de même que nous avons été à l'image de l'homme terrestre, nous serons aussi à l'image de l'homme céleste. 50 Voici ce que j'affirme, frères: la chair et le sang ne peuvent hériter du Royaume de Dieu, ni la corruption hériter de l'incorruptibilité.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And as we have borne the image of the man of dust, we shall also bear the image of the heavenly Man. 50 Now this I say, brethren, that flesh and blood cannot inherit the kingdom of God; nor does corruption inherit incorruption.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575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defRPr/>
            </a:pP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5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2458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0726" name="Group 102"/>
          <p:cNvGraphicFramePr>
            <a:graphicFrameLocks noGrp="1"/>
          </p:cNvGraphicFramePr>
          <p:nvPr/>
        </p:nvGraphicFramePr>
        <p:xfrm>
          <a:off x="34925" y="-26988"/>
          <a:ext cx="9217025" cy="6265863"/>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بطرس الرسول </a:t>
                      </a:r>
                      <a:r>
                        <a:rPr kumimoji="0" lang="ar-EG" sz="3600" b="0" i="0" u="sng" strike="noStrike" cap="none" normalizeH="0" baseline="0">
                          <a:ln>
                            <a:noFill/>
                          </a:ln>
                          <a:solidFill>
                            <a:srgbClr val="FF9933"/>
                          </a:solidFill>
                          <a:effectLst/>
                          <a:latin typeface="Arial" charset="0"/>
                          <a:cs typeface="Arial" charset="0"/>
                        </a:rPr>
                        <a:t>الاولى (3 : 15 – 4 : 6 </a:t>
                      </a:r>
                      <a:r>
                        <a:rPr kumimoji="0" lang="ar-SA" sz="3600" b="0" i="0" u="sng" strike="noStrike" cap="none" normalizeH="0" baseline="0">
                          <a:ln>
                            <a:noFill/>
                          </a:ln>
                          <a:solidFill>
                            <a:srgbClr val="FF9933"/>
                          </a:solidFill>
                          <a:effectLst/>
                          <a:latin typeface="Arial" charset="0"/>
                          <a:cs typeface="Arial" charset="0"/>
                        </a:rPr>
                        <a:t> )</a:t>
                      </a:r>
                      <a:endParaRPr kumimoji="0" lang="en-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مستعدين دائما لمجاوبة كل من يسألكم عن سبب الرجاء الذي فيكم بوداعة وخوف</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1 Pierre 3:15 -4:6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 </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Soyez toujours prêts à justifier votre espérance devant ceux qui vous en demandent compte. Mais que ce soit avec douceur et respect,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1 Peter 3:15-4:6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always be ready to give a defense to everyone who asks you a reason for the hope that is in you, with meekness and fear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1c</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9936" name="Group 16"/>
          <p:cNvGraphicFramePr>
            <a:graphicFrameLocks noGrp="1"/>
          </p:cNvGraphicFramePr>
          <p:nvPr/>
        </p:nvGraphicFramePr>
        <p:xfrm>
          <a:off x="34925" y="-26988"/>
          <a:ext cx="9217025" cy="6230303"/>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ولكم ضمير صالح لكي يكون الذين يشتمون سيرتكم الصالحة في المسيح يخزون في ما يفترون عليكم كفاعلي شر. لان تألمكم ان شاءت مشيئة الله وانتم صانعون خيرا افضل منه وانتم صانعون شرا.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ayant une bonne conscience, afin que, sur le point même où l'on vous calomnie, ceux qui décrient votre bonne conduite en Christ soient confondus. 17 Car mieux vaut souffrir en faisant le bien, si telle est la volonté de Dieu, qu'en faisant le mal.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having a good conscience, that when they defame you as evildoers, those who revile your good conduct in Christ may be ashamed. 17 For it is better, if it is the will of God, to suffer for doing good than for doing evil.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725" name="Group 77"/>
          <p:cNvGraphicFramePr>
            <a:graphicFrameLocks noGrp="1"/>
          </p:cNvGraphicFramePr>
          <p:nvPr/>
        </p:nvGraphicFramePr>
        <p:xfrm>
          <a:off x="34925" y="115888"/>
          <a:ext cx="9074150" cy="608742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المسيح ايضا تألم مرة واحدة من اجل الخطايا البار من اجل الاثمة لكي يقربنا الى الله مماتا في الجسد ولكن محيى في الروح الذي فيه ايضا ذهب فكرز للارواح التي في السجن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effet, le Christ lui-même a souffert pour les péchés, une fois pour toutes, lui juste pour les injustes, afin de vous présenter à Dieu, lui mis à mort en sa chair, mais rendu à la vie par l'Esprit. 19 C'est alors qu'il est allé prêcher même aux esprits en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Christ also suffered once for sins, the just for the unjust, that He might bring us to God, being put to death in the flesh but made alive by the Spirit, 19 by whom also He went and preached to the spirits in prison,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717" name="Group 45"/>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عصت قديما حين كانت اناة الله تنتظر مرة في ايام نوح اذ كان الفلك يبنى الذي فيه خلص قليلون اي ثماني انفس بالماء.</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aux rebelles d'autrefois, quand se prolongeait la patience de Dieu aux jours où Noé construisait l'arche, dans laquelle peu de gens, huit personnes, furent sauvés par l'eau.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who formerly were disobedient, when once the Divine longsuffering waited in the days of Noah, while the ark was being prepared, in which a few, that is, eight souls, were saved through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3751" name="Group 55"/>
          <p:cNvGraphicFramePr>
            <a:graphicFrameLocks noGrp="1"/>
          </p:cNvGraphicFramePr>
          <p:nvPr/>
        </p:nvGraphicFramePr>
        <p:xfrm>
          <a:off x="34925" y="44450"/>
          <a:ext cx="9217025" cy="5834063"/>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مثاله يخلّصنا نحن الآن اي المعمودية لا ازالة وسخ الجسد بل سؤال ضمير صالح عن الله بقيامة يسوع المسيح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C'était l'image du baptême qui vous sauve maintenant: il n'est pas la purification des souillures du corps, mais l'engagement envers Dieu d'une bonne conscience; il vous sauve par la résurrection de Jésus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 is also an antitype which now saves us--baptism (not the removal of the filth of the flesh, but the answer of a good conscience toward God), through the resurrection of Jesus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0966" name="Group 22"/>
          <p:cNvGraphicFramePr>
            <a:graphicFrameLocks noGrp="1"/>
          </p:cNvGraphicFramePr>
          <p:nvPr/>
        </p:nvGraphicFramePr>
        <p:xfrm>
          <a:off x="34925" y="115888"/>
          <a:ext cx="9217025" cy="6881749"/>
        </p:xfrm>
        <a:graphic>
          <a:graphicData uri="http://schemas.openxmlformats.org/drawingml/2006/table">
            <a:tbl>
              <a:tblPr rtl="1"/>
              <a:tblGrid>
                <a:gridCol w="417512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هو في يمين الله اذ قد مضى الى السماء وملائكة وسلاطين وقوات مخضعة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قد تألم المسيح لاجلنا بالجسد تسلحوا انتم ايضا بهذه النية.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 من تألم في الجسد كفّ عن الخطية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qui, parti pour le ciel, est à la droite de Dieu et à qui sont soumis anges, autorités et puissances. 4:1 Ainsi donc, puisque Christ a souffert dans la chair, vous aussi armez–vous de la même pensée; car celui qui a souffert dans la chair en a fini avec le péché,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has gone into heaven and is at the right hand of God, angels and authorities and powers having been made subject to Him. 4:1 Therefore, since Christ suffered for us in the flesh, arm yourselves also with the same mind, for he who has suffered in the flesh has ceased from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7910" name="Group 38"/>
          <p:cNvGraphicFramePr>
            <a:graphicFrameLocks noGrp="1"/>
          </p:cNvGraphicFramePr>
          <p:nvPr/>
        </p:nvGraphicFramePr>
        <p:xfrm>
          <a:off x="34925" y="44450"/>
          <a:ext cx="9217025" cy="6848856"/>
        </p:xfrm>
        <a:graphic>
          <a:graphicData uri="http://schemas.openxmlformats.org/drawingml/2006/table">
            <a:tbl>
              <a:tblPr rtl="1"/>
              <a:tblGrid>
                <a:gridCol w="49672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لا يعيش ايضا الزمان الباقي في الجسد لشهوات الناس بل لارادة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زمان الحياة الذي مضى يكفينا لنكون قد عملنا ارادة الامم سالكين في الدعارة والشهوات وادمان الخمر والبطر والمنادمات وعبادة الاوثان المحرمة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1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afin de vivre, non plus selon les désirs humains, mais selon la volonté de Dieu pendant le temps qui lui reste (à vivre) dans la chair.</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  C’est suffisant, en effet, d’avoir, dans le passé, accompli la volonté des païens en marchant dans le dérèglement, les convoitises, l’ivrognerie, les orgies, les beuveries et l’idolâtrie criminelle.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1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that he no longer should live the rest of his time in the flesh for the lusts of men, but for the will of God. 3 For we have spent enough of our past lifetime in doing the will of the Gentiles--when we walked in lewdness, lusts, drunkenness, revelries, drinking parties, and abominable idolatries.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8919" name="Group 23"/>
          <p:cNvGraphicFramePr>
            <a:graphicFrameLocks noGrp="1"/>
          </p:cNvGraphicFramePr>
          <p:nvPr/>
        </p:nvGraphicFramePr>
        <p:xfrm>
          <a:off x="34925" y="44450"/>
          <a:ext cx="9109075" cy="6258116"/>
        </p:xfrm>
        <a:graphic>
          <a:graphicData uri="http://schemas.openxmlformats.org/drawingml/2006/table">
            <a:tbl>
              <a:tblPr rtl="1"/>
              <a:tblGrid>
                <a:gridCol w="4379914">
                  <a:extLst>
                    <a:ext uri="{9D8B030D-6E8A-4147-A177-3AD203B41FA5}">
                      <a16:colId xmlns:a16="http://schemas.microsoft.com/office/drawing/2014/main" val="20000"/>
                    </a:ext>
                  </a:extLst>
                </a:gridCol>
                <a:gridCol w="4729161">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الامر الذي فيه يستغربون انكم لستم تركضون معهم الى فيض هذه الخلاعة عينها مجدفين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الذين سوف يعطون حسابا للذي هو على استعداد ان يدين الاحياء والاموات</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Ils trouvent étrange que vous ne couriez pas avec eux vers ce débordement de débauche, et ils vous calomnient : 5  ils en rendront compte à celui qui est prêt à juger les vivants et les morts.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In regard to these, they think it strange that you do not run with them in the same flood of dissipation, speaking evil of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They will give an account to Him who is ready to judge the living and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1917" name="Group 13"/>
          <p:cNvGraphicFramePr>
            <a:graphicFrameLocks noGrp="1"/>
          </p:cNvGraphicFramePr>
          <p:nvPr/>
        </p:nvGraphicFramePr>
        <p:xfrm>
          <a:off x="34925" y="44450"/>
          <a:ext cx="8894793" cy="5978526"/>
        </p:xfrm>
        <a:graphic>
          <a:graphicData uri="http://schemas.openxmlformats.org/drawingml/2006/table">
            <a:tbl>
              <a:tblPr rtl="1"/>
              <a:tblGrid>
                <a:gridCol w="4431422">
                  <a:extLst>
                    <a:ext uri="{9D8B030D-6E8A-4147-A177-3AD203B41FA5}">
                      <a16:colId xmlns:a16="http://schemas.microsoft.com/office/drawing/2014/main" val="20000"/>
                    </a:ext>
                  </a:extLst>
                </a:gridCol>
                <a:gridCol w="4463371">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فانه لاجل هذا بشر الموتى ايضا لكي يدانوا حسب الناس بالجسد ولكن ليحيوا حسب الله بالروح</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C’est pour cela, en effet, que les morts aussi ont été évangélisés, afin qu’après avoir été jugés selon les hommes quant à la chair, ils vivent selon Dieu quant à l’esprit.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4"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378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3789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a:ln w="9525">
            <a:noFill/>
            <a:miter lim="800000"/>
            <a:headEnd/>
            <a:tailEnd/>
          </a:ln>
        </p:spPr>
      </p:pic>
      <p:pic>
        <p:nvPicPr>
          <p:cNvPr id="3789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7884" name="Group 92"/>
          <p:cNvGraphicFramePr>
            <a:graphicFrameLocks noGrp="1"/>
          </p:cNvGraphicFramePr>
          <p:nvPr/>
        </p:nvGraphicFramePr>
        <p:xfrm>
          <a:off x="34925" y="115888"/>
          <a:ext cx="9109075" cy="677138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a:t>
                      </a:r>
                      <a:r>
                        <a:rPr kumimoji="0" lang="ar-SA" sz="2800" b="0" i="0" u="sng" strike="noStrike" cap="none" normalizeH="0" baseline="0">
                          <a:ln>
                            <a:noFill/>
                          </a:ln>
                          <a:solidFill>
                            <a:srgbClr val="FF9900"/>
                          </a:solidFill>
                          <a:effectLst/>
                          <a:latin typeface="Arial" charset="0"/>
                          <a:cs typeface="Arial" charset="0"/>
                        </a:rPr>
                        <a:t>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2 : 22 – 28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الرجال الاسرائيليون اسمعوا هذه الاقوال.يسوع الناصري رجل قد تبرهن لكم من قبل الله بقوات وعجائب وآيات صنعها الله بيده في وسطكم كما انتم ايضا تعلمون.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2:22 - 28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Israélites, écoutez mes paroles: Jésus le Nazaréen, homme que Dieu avait accrédité auprès de vous en opérant par lui des miracles, des prodiges et des signes au milieu de vous, comme vous le savez,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 : 22 - 28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Men of Israel, hear these words: Jesus of Nazareth, a Man attested by God to you by miracles, wonders, and signs which God did through Him in your midst, as you yourselves also know--</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81" name="Group 65"/>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اخذتموه مسلّما بمشورة الله المحتومة وعلمه السابق وبايدي اثمة صلبتموه وقتلتموه. الذي اقامه الله ناقضا اوجاع الموت اذ لم يكن ممكنا ان يمسك منه.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 homme, selon le plan bien arrêté par Dieu dans sa prescience,vous l'avez livré et supprimé en le faisant crucifier par la main des impies; 24 mais Dieu l'a ressuscité en le délivrant des douleurs de la mort, car il n'était pas possible que la mort le retienne en son pouvoir.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Him, being delivered by the determined purpose and foreknowledge of God, you have taken by lawless hands, have crucified, and put to death; 24 whom God raised up, having loosed the pains of death, because it was not possible that He should be held by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9891" name="Group 51"/>
          <p:cNvGraphicFramePr>
            <a:graphicFrameLocks noGrp="1"/>
          </p:cNvGraphicFramePr>
          <p:nvPr/>
        </p:nvGraphicFramePr>
        <p:xfrm>
          <a:off x="34925" y="44450"/>
          <a:ext cx="9145588" cy="649833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داود يقول فيه كنت ارى الرب امامي في كل حين انه عن يميني لكي لا اتزعزع. لذلك سرّ قلبي وتهلل لساني حتى جسدي ايضا سيسكن على رجاء</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David en effet dit de lui: Je voyais constamment le Seigneur devant moi, car il est à ma droite pour que je ne sois pas ébranlé. 26 Aussi mon coeur était-il dans la joie et ma langue a chanté d'allégresse. Bien mieux, ma chair reposera dans l'espérance,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For David says concerning Him: `I foresaw the Lord always before my face, For He is at my right hand, that I may not be shaken. 26 Therefore my heart rejoiced, and my tongue was glad; Moreover my flesh also will rest in hope.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252" name="Group 52"/>
          <p:cNvGraphicFramePr>
            <a:graphicFrameLocks noGrp="1"/>
          </p:cNvGraphicFramePr>
          <p:nvPr/>
        </p:nvGraphicFramePr>
        <p:xfrm>
          <a:off x="34925" y="44450"/>
          <a:ext cx="9145588"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 لن تترك نفسي في الهاوية ولا تدع قدوسك يرى فسادا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عرفتني سبل الحياة وستملأني سرورا مع وجهك</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car tu n'abandonneras pas ma vie au séjour des morts et tu ne laisseras pas ton saint connaître la décomposition. 28 Tu m'as montré les chemins de la vie, tu me rempliras de joie par ta présence.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For You will not leave my soul in Hades, Nor will You allow Your Holy One to see corruption. 28 You have made known to me the ways of life; You will make me full of joy in Your presence.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50825" y="142852"/>
            <a:ext cx="8642350" cy="4647426"/>
          </a:xfrm>
          <a:prstGeom prst="rect">
            <a:avLst/>
          </a:prstGeom>
          <a:noFill/>
          <a:ln w="9525">
            <a:noFill/>
            <a:miter lim="800000"/>
            <a:headEnd/>
            <a:tailEnd/>
          </a:ln>
        </p:spPr>
        <p:txBody>
          <a:bodyPr>
            <a:spAutoFit/>
          </a:bodyPr>
          <a:lstStyle/>
          <a:p>
            <a:pPr algn="ctr"/>
            <a:r>
              <a:rPr lang="en-US" sz="3600" dirty="0">
                <a:solidFill>
                  <a:srgbClr val="FF9900"/>
                </a:solidFill>
              </a:rPr>
              <a:t>The word of the Lord shall grow, multiply, be mighty and be confirmed in the holy church of God. Amen</a:t>
            </a:r>
          </a:p>
          <a:p>
            <a:pPr algn="ctr"/>
            <a:r>
              <a:rPr lang="ar-SA" sz="4000" dirty="0">
                <a:solidFill>
                  <a:srgbClr val="FF9900"/>
                </a:solidFill>
              </a:rPr>
              <a:t>لم تَزَلْ كَلِمَةُ الربِّ تَنمُو وتكثر وتَعتَزوتَثبت،</a:t>
            </a:r>
            <a:r>
              <a:rPr lang="ar-EG" sz="4000" dirty="0">
                <a:solidFill>
                  <a:srgbClr val="FF9900"/>
                </a:solidFill>
              </a:rPr>
              <a:t>        </a:t>
            </a:r>
            <a:r>
              <a:rPr lang="ar-SA" sz="4000" dirty="0">
                <a:solidFill>
                  <a:srgbClr val="FF9900"/>
                </a:solidFill>
              </a:rPr>
              <a:t> في </a:t>
            </a:r>
            <a:r>
              <a:rPr lang="ar-EG" sz="4000" dirty="0">
                <a:solidFill>
                  <a:srgbClr val="FF9900"/>
                </a:solidFill>
              </a:rPr>
              <a:t>كنيسة </a:t>
            </a:r>
            <a:r>
              <a:rPr lang="ar-SA" sz="4000" dirty="0">
                <a:solidFill>
                  <a:srgbClr val="FF9900"/>
                </a:solidFill>
              </a:rPr>
              <a:t>اللـه المُقدَّسة. آمين.</a:t>
            </a:r>
            <a:endParaRPr lang="fr-CA" sz="40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grpSp>
        <p:nvGrpSpPr>
          <p:cNvPr id="2" name="Group 2"/>
          <p:cNvGrpSpPr/>
          <p:nvPr/>
        </p:nvGrpSpPr>
        <p:grpSpPr>
          <a:xfrm>
            <a:off x="142844" y="4357694"/>
            <a:ext cx="2571768" cy="2357454"/>
            <a:chOff x="2352028" y="1337316"/>
            <a:chExt cx="4364177" cy="3377568"/>
          </a:xfrm>
        </p:grpSpPr>
        <p:pic>
          <p:nvPicPr>
            <p:cNvPr id="4" name="Picture 3" descr="resurc.jpg"/>
            <p:cNvPicPr>
              <a:picLocks noChangeAspect="1"/>
            </p:cNvPicPr>
            <p:nvPr/>
          </p:nvPicPr>
          <p:blipFill>
            <a:blip r:embed="rId2" cstate="print"/>
            <a:srcRect r="4456"/>
            <a:stretch>
              <a:fillRect/>
            </a:stretch>
          </p:blipFill>
          <p:spPr>
            <a:xfrm>
              <a:off x="3428992" y="1337316"/>
              <a:ext cx="2237038" cy="3020378"/>
            </a:xfrm>
            <a:prstGeom prst="rect">
              <a:avLst/>
            </a:prstGeom>
          </p:spPr>
        </p:pic>
        <p:pic>
          <p:nvPicPr>
            <p:cNvPr id="5" name="Picture 3"/>
            <p:cNvPicPr>
              <a:picLocks noChangeAspect="1" noChangeArrowheads="1"/>
            </p:cNvPicPr>
            <p:nvPr/>
          </p:nvPicPr>
          <p:blipFill>
            <a:blip r:embed="rId3" cstate="print"/>
            <a:srcRect l="19608" r="16666"/>
            <a:stretch>
              <a:fillRect/>
            </a:stretch>
          </p:blipFill>
          <p:spPr bwMode="auto">
            <a:xfrm rot="21269777">
              <a:off x="2352028" y="2521055"/>
              <a:ext cx="928694" cy="2193829"/>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l="19608" r="16666"/>
            <a:stretch>
              <a:fillRect/>
            </a:stretch>
          </p:blipFill>
          <p:spPr bwMode="auto">
            <a:xfrm rot="351600">
              <a:off x="5787511" y="2521055"/>
              <a:ext cx="928694" cy="2193829"/>
            </a:xfrm>
            <a:prstGeom prst="rect">
              <a:avLst/>
            </a:prstGeom>
            <a:noFill/>
            <a:ln w="9525">
              <a:noFill/>
              <a:miter lim="800000"/>
              <a:headEnd/>
              <a:tailEnd/>
            </a:ln>
            <a:effectLst/>
          </p:spPr>
        </p:pic>
      </p:grpSp>
      <p:sp>
        <p:nvSpPr>
          <p:cNvPr id="7" name="Text Box 2">
            <a:hlinkClick r:id="" action="ppaction://macro?name=GoToHeavenlyHosts"/>
          </p:cNvPr>
          <p:cNvSpPr txBox="1">
            <a:spLocks noChangeArrowheads="1"/>
          </p:cNvSpPr>
          <p:nvPr/>
        </p:nvSpPr>
        <p:spPr bwMode="auto">
          <a:xfrm>
            <a:off x="4464080" y="5554181"/>
            <a:ext cx="4465638" cy="1089529"/>
          </a:xfrm>
          <a:prstGeom prst="rect">
            <a:avLst/>
          </a:prstGeom>
          <a:solidFill>
            <a:srgbClr val="3333FF"/>
          </a:solidFill>
          <a:ln w="57150" cmpd="thickThin">
            <a:solidFill>
              <a:schemeClr val="tx1"/>
            </a:solidFill>
            <a:miter lim="800000"/>
            <a:headEnd/>
            <a:tailEnd/>
          </a:ln>
        </p:spPr>
        <p:txBody>
          <a:bodyPr>
            <a:spAutoFit/>
          </a:bodyPr>
          <a:lstStyle/>
          <a:p>
            <a:pPr algn="ctr" rtl="0">
              <a:lnSpc>
                <a:spcPct val="90000"/>
              </a:lnSpc>
            </a:pPr>
            <a:r>
              <a:rPr lang="en-CA" sz="2400" b="1" dirty="0">
                <a:solidFill>
                  <a:schemeClr val="bg1"/>
                </a:solidFill>
              </a:rPr>
              <a:t>O heavenly Hosts</a:t>
            </a:r>
          </a:p>
          <a:p>
            <a:pPr algn="ctr">
              <a:lnSpc>
                <a:spcPct val="90000"/>
              </a:lnSpc>
            </a:pPr>
            <a:r>
              <a:rPr lang="ar-EG" sz="2400" b="1" dirty="0">
                <a:solidFill>
                  <a:schemeClr val="bg1"/>
                </a:solidFill>
              </a:rPr>
              <a:t>يا كل الصفوف السمائيين</a:t>
            </a:r>
            <a:endParaRPr lang="en-CA" sz="2400" b="1" dirty="0">
              <a:solidFill>
                <a:schemeClr val="bg1"/>
              </a:solidFill>
            </a:endParaRPr>
          </a:p>
          <a:p>
            <a:pPr algn="ctr">
              <a:lnSpc>
                <a:spcPct val="90000"/>
              </a:lnSpc>
            </a:pPr>
            <a:r>
              <a:rPr lang="fr-CA" sz="2400" b="1" dirty="0">
                <a:solidFill>
                  <a:schemeClr val="bg1"/>
                </a:solidFill>
              </a:rPr>
              <a:t>O chœurs célestes</a:t>
            </a:r>
            <a:endParaRPr lang="en-CA" sz="2400" b="1" dirty="0">
              <a:solidFill>
                <a:schemeClr val="bg1"/>
              </a:solidFill>
            </a:endParaRPr>
          </a:p>
        </p:txBody>
      </p:sp>
      <p:pic>
        <p:nvPicPr>
          <p:cNvPr id="8" name="Picture 3" descr="pointing"/>
          <p:cNvPicPr>
            <a:picLocks noChangeAspect="1" noChangeArrowheads="1"/>
          </p:cNvPicPr>
          <p:nvPr/>
        </p:nvPicPr>
        <p:blipFill>
          <a:blip r:embed="rId4" cstate="print"/>
          <a:srcRect/>
          <a:stretch>
            <a:fillRect/>
          </a:stretch>
        </p:blipFill>
        <p:spPr bwMode="auto">
          <a:xfrm>
            <a:off x="3047998" y="5754099"/>
            <a:ext cx="1238250" cy="628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6043" name="Group 59"/>
          <p:cNvGraphicFramePr>
            <a:graphicFrameLocks noGrp="1"/>
          </p:cNvGraphicFramePr>
          <p:nvPr/>
        </p:nvGraphicFramePr>
        <p:xfrm>
          <a:off x="107950" y="44450"/>
          <a:ext cx="9072563" cy="6620320"/>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a:t>
                      </a:r>
                      <a:r>
                        <a:rPr kumimoji="0" lang="ar-EG" sz="36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Arial" charset="0"/>
                        </a:rPr>
                        <a:t>118:24-25, 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هو اليوم الذي صنعه الرب.نبتهج ونفرح فيه.آه يا رب خلّص</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آه يا رب انقذ.الرب هو الله وقد انار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118:24,25,27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Voici le jour que le Seigneur a fait: qu'il soit notre bonheur et notre joie. 25 Donne, Seigneur, donne la victoire, Donne, Seigneur, donne le triomphe.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Le Seigneur est Dieu et il nous a donné la lumière,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118:24-25,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This is the day the Lord has made; We will rejoice and be glad in it. 25 Save now, I pray, O Lord; O Lord, I pray, send now prosperity.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God is the Lord, And He has given us light.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1pg</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7092" name="Group 84"/>
          <p:cNvGraphicFramePr>
            <a:graphicFrameLocks noGrp="1"/>
          </p:cNvGraphicFramePr>
          <p:nvPr/>
        </p:nvGraphicFramePr>
        <p:xfrm>
          <a:off x="34925" y="44450"/>
          <a:ext cx="9145588" cy="673608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( 20 :  1- 18 )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اول الاسبوع جاءت مريم المجدلية الى القبر باكرا والظلام باق فنظرت الحجر مرفوعا عن القبر. فركضت وجاءت الى سمعان بطرس والى التلميذ الآخر الذي كان يسوع يحبه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20:1 - 18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1Le premier jour de la semaine, à l'aube, alors qu'il faisait encore sombre, Marie de Magdala se rend au tombeau et voit que la pierre a été enlevée du tombeau.2 Elle court, rejoint Simon Pierre et l'autre disciple, celui que Jésus aimait,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20:1-18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on the first day of the week Mary Magdalene went to the tomb early, while it was still dark, and saw that the stone had been taken away from the tomb. 2 Then she ran and came to Simon Peter, and to the other disciple, whom Jesus loved,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1g</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8086" name="Group 54"/>
          <p:cNvGraphicFramePr>
            <a:graphicFrameLocks noGrp="1"/>
          </p:cNvGraphicFramePr>
          <p:nvPr/>
        </p:nvGraphicFramePr>
        <p:xfrm>
          <a:off x="34925" y="115888"/>
          <a:ext cx="9145588" cy="633984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وقالت لهما اخذوا السيد من القبر ولسنا نعلم اين وضعوه.فخرج بطرس والتلميذ الآخر وأتيا الى القبر.وكان الاثنان يركضان معا.فسبق التلميذ الآخر بطرس وجاء اولا الى القبر</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elle leur dit: "On a enlevé du tombeau le Seigneur, et nous ne savons pas où on l'a mis. 3 Alors Pierre sortit, ainsi que l'autre disciple, et ils allèrent au tombeau. 4 Ils couraient tous les deux ensemble, mais l'autre disciple courut plus vite que Pierre et arriva le premier au tombeau.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said to them, They have taken away the Lord out of the tomb, and we do not know where they have laid Him. 3 Peter therefore went out, and the other disciple, and were going to the tomb. 4 So they both ran together, and the other disciple outran Peter and came to the tomb first.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2689" name="Group 65"/>
          <p:cNvGraphicFramePr>
            <a:graphicFrameLocks noGrp="1"/>
          </p:cNvGraphicFramePr>
          <p:nvPr/>
        </p:nvGraphicFramePr>
        <p:xfrm>
          <a:off x="34925" y="1158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وانحنى فنظر الاكفان موضوعة ولكنه لم يدخل. ثم جاء سمعان بطرس يتبعه ودخل القبر ونظر الاكفان موضوعة والمنديل الذي كان على راسه ليس موضوعا مع الاكفان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se penche et voit les bandelettes qui étaient posées là. Toutefois il n'entra pas. 6 Arrive, à son tour, Simon Pierre qui le suivait; il entre dans le tombeau et considère les bandelettes posées là 7 et le linge qui avait recouvert la tête; celui-ci n'avait pas été déposé avec les bandelettes,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he, stooping down and looking in, saw the linen cloths lying there; yet he did not go in. 6 Then Simon Peter came, following him, and went into the tomb; and he saw the linen cloths lying there, 7 and the handkerchief that had been around His head, not lying with the linen cloths,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70" name="Group 50"/>
          <p:cNvGraphicFramePr>
            <a:graphicFrameLocks noGrp="1"/>
          </p:cNvGraphicFramePr>
          <p:nvPr/>
        </p:nvGraphicFramePr>
        <p:xfrm>
          <a:off x="34925" y="44450"/>
          <a:ext cx="9145588"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ملفوفا في موضع وحده. فحينئذ دخل ايضا التلميذ الآخر الذي جاء اولا الى القبر ورأى فآمن.لانهم لم يكونوا بعد يعرفون الكتاب انه ينبغي ان يقوم من الاموات. فمضى التلميذان ايضا الى موضعهما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 était roulé à part, dans un autre endroit. 8 C'est alors que l'autre disciple, celui qui était arrivé le premier, entra à son tour dans le tombeau; il vit et il crut. 9 En effet, ils n'avaient pas encore compris l'Écriture selon laquelle Jésus devait se relever d'entre les morts.10 Après quoi, les disciples s'en retournèrent chez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folded together in a place by itself. 8 Then the other disciple, who came to the tomb first, went in also; and he saw and believed. 9 For as yet they did not know the Scripture, that He must rise again from the dead. 10 Then the disciples went away again to their own homes.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3719" name="Group 71"/>
          <p:cNvGraphicFramePr>
            <a:graphicFrameLocks noGrp="1"/>
          </p:cNvGraphicFramePr>
          <p:nvPr/>
        </p:nvGraphicFramePr>
        <p:xfrm>
          <a:off x="34925" y="44450"/>
          <a:ext cx="9145588" cy="693115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مريم فكانت واقفة عند القبر خارجا تبكي.وفيما هي تبكي انحنت الى القبر فنظرت ملاكين بثياب بيض جالسين واحدا عند الراس والآخر عند الرجلين حيث كان جسد يسوع موضوعا. فقالا لها يا امرأة لماذا تبكين.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Marie était restée dehors, près du tombeau, et elle pleurait. Tout en pleurant elle se penche vers le tombeau 12 et elle voit deux anges vêtus de blanc, assis à l'endroit même où le corps de Jésus avait été déposé, l'un à la tête et l'autre aux pieds. 13 "Femme, lui dirent-ils, pourquoi pleures-tu?" Elle leur répondit: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Mary stood outside by the tomb weeping, and as she wept she stooped down and looked into the tomb. 12 And she saw two angels in white sitting, one at the head and the other at the feet, where the body of Jesus had lain. 13 Then they said to her, Woman, why are you weeping? She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4741" name="Group 69"/>
          <p:cNvGraphicFramePr>
            <a:graphicFrameLocks noGrp="1"/>
          </p:cNvGraphicFramePr>
          <p:nvPr/>
        </p:nvGraphicFramePr>
        <p:xfrm>
          <a:off x="34925" y="115888"/>
          <a:ext cx="9145588" cy="6339840"/>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لهما انهم اخذوا سيدي ولست اعلم اين وضعوه. ولما قالت هذا التفتت الى الوراء فنظرت يسوع واقفا ولم تعلم انه يسوع. قال لها يسوع يا امرأة لماذا تبكين.من تطلبين.</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"On a enlevé mon Seigneur, et je ne sais où on l'a mis.14  Tout en parlant elle se retourne et elle voit Jésus qui se tenait là, mais elle ne savait pas que c'était lui. 15 Jésus lui dit: "Femme, pourquoi pleures-tu? qui cherches-tu?"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they have taken away my Lord, and I do not know where they have laid Him. 14 Now when she had said this, she turned around and saw Jesus standing there, and did not know that it was Jesus. 15 Jesus said to her, Woman, why are you weeping? Whom are you seeking?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0309" name="Group 37"/>
          <p:cNvGraphicFramePr>
            <a:graphicFrameLocks noGrp="1"/>
          </p:cNvGraphicFramePr>
          <p:nvPr/>
        </p:nvGraphicFramePr>
        <p:xfrm>
          <a:off x="34925" y="115888"/>
          <a:ext cx="9145588" cy="601599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فظنت تلك انه البستاني فقالت له يا سيد ان كنت انت قد حملته فقل لي اين وضعته وانا آخذه. قال لها يسوع يا مريم.فالتفتت تلك وقالت له ربوني الذي تفسيره يا معلّم.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elle, croyant qu'elle avait affaire au gardien du jardin, lui dit: "Seigneur, si c'est toi qui l'as enlevé, dis-moi où tu l'as mis et j'irai le prendre. 16 Jésus lui dit: "Marie". Elle se retourna et lui dit en hébreu: "Rabouni", ce qui signifie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She, supposing Him to be the gardener, said to Him, Sir, if You have carried Him away, tell me where You have laid Him, and I will take Him away. 16 Jesus said to her, Mary! She turned and said to Him, Rabboni! (which is to say, Teacher).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1987" name="Group 19"/>
          <p:cNvGraphicFramePr>
            <a:graphicFrameLocks noGrp="1"/>
          </p:cNvGraphicFramePr>
          <p:nvPr/>
        </p:nvGraphicFramePr>
        <p:xfrm>
          <a:off x="34925" y="115888"/>
          <a:ext cx="9145588"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لا تلمسيني لاني لم اصعد بعد الى ابي.ولكن اذهبي الى اخوتي وقولي لهم اني اصعد الى ابي وابيكم والهي والهكم.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Jésus lui dit: "Ne me retiens pas! car je ne suis pas encore monté vers mon Père. Pour toi, va trouver mes frères et dis leur que je monte vers mon Père qui est votre Père, vers mon Dieu qui est votre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Jesus said to her, Do not cling to Me, for I have not yet ascended to My Father; but go to My brethren and say to them, `I am ascending to My Father and your Father, and to My God and your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9087" name="Group 31"/>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فجاءت مريم المجدلية واخبرت التلاميذ انها رأت الرب وانه قال لها هذا</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Marie de Magdala vint donc annoncer aux disciples: "J'ai vu le Seigneur, et voilà ce qu'il m'a dit."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Mary Magdalene came and told the disciples that she had seen the Lord, and that He had spoken these things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6"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210" name="Group 50"/>
          <p:cNvGraphicFramePr>
            <a:graphicFrameLocks noGrp="1"/>
          </p:cNvGraphicFramePr>
          <p:nvPr/>
        </p:nvGraphicFramePr>
        <p:xfrm>
          <a:off x="395288" y="404813"/>
          <a:ext cx="8137525" cy="56997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dirty="0">
                          <a:ln>
                            <a:noFill/>
                          </a:ln>
                          <a:solidFill>
                            <a:srgbClr val="FF9900"/>
                          </a:solidFill>
                          <a:effectLst/>
                          <a:latin typeface="Arial" charset="0"/>
                          <a:cs typeface="Arial" charset="0"/>
                        </a:rPr>
                        <a:t>First Sunday of Easter</a:t>
                      </a:r>
                      <a:endParaRPr kumimoji="0" lang="ar-EG" sz="4000" b="0"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dirty="0">
                          <a:ln>
                            <a:noFill/>
                          </a:ln>
                          <a:solidFill>
                            <a:srgbClr val="FF9900"/>
                          </a:solidFill>
                          <a:effectLst/>
                          <a:latin typeface="Arial" charset="0"/>
                          <a:cs typeface="Arial" charset="0"/>
                        </a:rPr>
                        <a:t>(Thomas Sunday)</a:t>
                      </a:r>
                      <a:endParaRPr kumimoji="0" lang="ar-EG"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dirty="0">
                          <a:ln>
                            <a:noFill/>
                          </a:ln>
                          <a:solidFill>
                            <a:srgbClr val="FF9900"/>
                          </a:solidFill>
                          <a:effectLst/>
                          <a:latin typeface="Arial" charset="0"/>
                          <a:cs typeface="Arial" charset="0"/>
                        </a:rPr>
                        <a:t>أحد توما</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dirty="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dirty="0">
                          <a:ln>
                            <a:noFill/>
                          </a:ln>
                          <a:solidFill>
                            <a:srgbClr val="FF9900"/>
                          </a:solidFill>
                          <a:effectLst/>
                          <a:latin typeface="Arial" charset="0"/>
                          <a:cs typeface="Arial" charset="0"/>
                        </a:rPr>
                        <a:t>َ</a:t>
                      </a:r>
                      <a:r>
                        <a:rPr kumimoji="0" lang="fr-FR" sz="4000" b="0" i="0" u="none" strike="noStrike" cap="none" normalizeH="0" baseline="0" dirty="0">
                          <a:ln>
                            <a:noFill/>
                          </a:ln>
                          <a:solidFill>
                            <a:srgbClr val="FF9900"/>
                          </a:solidFill>
                          <a:effectLst/>
                          <a:latin typeface="Arial" charset="0"/>
                          <a:cs typeface="Arial" charset="0"/>
                        </a:rPr>
                        <a:t>Dimanche</a:t>
                      </a:r>
                      <a:r>
                        <a:rPr kumimoji="0" lang="ar-EG" sz="4000" b="0" i="0" u="none" strike="noStrike" cap="none" normalizeH="0" baseline="0" dirty="0">
                          <a:ln>
                            <a:noFill/>
                          </a:ln>
                          <a:solidFill>
                            <a:srgbClr val="FF9900"/>
                          </a:solidFill>
                          <a:effectLst/>
                          <a:latin typeface="Arial" charset="0"/>
                          <a:cs typeface="Arial" charset="0"/>
                        </a:rPr>
                        <a:t> </a:t>
                      </a:r>
                      <a:r>
                        <a:rPr kumimoji="0" lang="fr-FR" sz="4000" b="0" i="0" u="none" strike="noStrike" cap="none" normalizeH="0" baseline="0" dirty="0">
                          <a:ln>
                            <a:noFill/>
                          </a:ln>
                          <a:solidFill>
                            <a:srgbClr val="FF9900"/>
                          </a:solidFill>
                          <a:effectLst/>
                          <a:latin typeface="Arial" charset="0"/>
                          <a:cs typeface="Arial" charset="0"/>
                        </a:rPr>
                        <a:t>De La Première Semaine De La Pâques</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dirty="0">
                          <a:ln>
                            <a:noFill/>
                          </a:ln>
                          <a:solidFill>
                            <a:srgbClr val="FF9900"/>
                          </a:solidFill>
                          <a:effectLst/>
                          <a:latin typeface="Arial" charset="0"/>
                          <a:cs typeface="Arial" charset="0"/>
                        </a:rPr>
                        <a:t>(Dimanche de Thomas)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837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1589" name="Group 53"/>
          <p:cNvGraphicFramePr>
            <a:graphicFrameLocks noGrp="1"/>
          </p:cNvGraphicFramePr>
          <p:nvPr/>
        </p:nvGraphicFramePr>
        <p:xfrm>
          <a:off x="34925" y="44450"/>
          <a:ext cx="9001125" cy="596271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33:3-4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غنوا له اغنية جديدة.احسنوا العزف بهتاف. لان كلمة الرب مستقيمة وكل صنعه بالامانة.</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Psaumes</a:t>
                      </a:r>
                      <a:r>
                        <a:rPr kumimoji="0" lang="en-US" sz="3600" b="0" i="0" u="sng" strike="noStrike" cap="none" normalizeH="0" baseline="0">
                          <a:ln>
                            <a:noFill/>
                          </a:ln>
                          <a:solidFill>
                            <a:srgbClr val="FF9933"/>
                          </a:solidFill>
                          <a:effectLst/>
                          <a:latin typeface="Arial" charset="0"/>
                          <a:cs typeface="Times New Roman" pitchFamily="18" charset="0"/>
                        </a:rPr>
                        <a:t> 33:3-4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Chantez pour lui un chant nouveau, jouez de votre mieux pendant l'ovation.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Parole du Seigneur est droite, et toute son oeuvre est sûre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33:3-4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Sing to Him a new song; Play skillfully with a shout of joy.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word of the Lord is right, And all His work is done in truth.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2pv</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746" name="Group 106"/>
          <p:cNvGraphicFramePr>
            <a:graphicFrameLocks noGrp="1"/>
          </p:cNvGraphicFramePr>
          <p:nvPr/>
        </p:nvGraphicFramePr>
        <p:xfrm>
          <a:off x="34925" y="-26988"/>
          <a:ext cx="9074150" cy="691286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( 5 : 1 -11 )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الجمع يزدحم عليه ليسمع كلمة الله كان واقفا عند بحيرة جنيسارت. فرأى سفينتين واقفتين عند البحيرة والصيادون قد خرجوا منهما وغسلوا الشباك.</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Luc 5:1 </a:t>
                      </a:r>
                      <a:r>
                        <a:rPr kumimoji="0" lang="fr-FR" sz="2800" b="0" i="0" u="sng" strike="noStrike" cap="none" normalizeH="0" baseline="0">
                          <a:ln>
                            <a:noFill/>
                          </a:ln>
                          <a:solidFill>
                            <a:srgbClr val="FF9933"/>
                          </a:solidFill>
                          <a:effectLst/>
                          <a:latin typeface="Times New Roman"/>
                          <a:cs typeface="Times New Roman" pitchFamily="18" charset="0"/>
                        </a:rPr>
                        <a:t>–</a:t>
                      </a:r>
                      <a:r>
                        <a:rPr kumimoji="0" lang="fr-FR" sz="2800" b="0" i="0" u="sng" strike="noStrike" cap="none" normalizeH="0" baseline="0">
                          <a:ln>
                            <a:noFill/>
                          </a:ln>
                          <a:solidFill>
                            <a:srgbClr val="FF9933"/>
                          </a:solidFill>
                          <a:effectLst/>
                          <a:latin typeface="Arial" charset="0"/>
                          <a:cs typeface="Times New Roman" pitchFamily="18" charset="0"/>
                        </a:rPr>
                        <a:t>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 Or, un jour, la foule se serrait contre lui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coute de la parole de Dieu; il se tenait au bord du lac de Genn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sareth. 2 Il vit deux barques qui se trouvaient au bord du lac; les pêcheurs qui en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descendus lavaient leurs filets.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Luke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 So it was, as the multitude pressed about Him to hear the word of God, that He stood by the Lake of Gennesaret, 2 and saw two boats standing by the lake; but the fishermen had gone from them and were washing their nets.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2v</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722" name="Group 58"/>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فدخل احدى السفينتين التي كانت لسمعان وسأله ان يبعد قليلا عن البر.ثم جلس وصار يعلّم الجموع من السفينة. ولما فرغ من الكلام قال لسمعان ابعد الى العمق وألقوا شباككم للصيد.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 Il monta dans l'une des barques, qui appartenait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Simon, et demanda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celui-ci de quitter le rivage et d'avancer un peu; puis il s'assit et, de la barque, il enseignait les foules. 4 Quand il eut fini de parler, il dit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Simon: "Avance en eau profonde et jetez vos filets pour attraper du poisson."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 Then He got into one of the boats, which was Simon's, and asked him to put out a little from the land. And He sat down and taught the multitudes from the boat. 4 When He had stopped speaking, He said to Simon, Launch out into the deep and let down your nets for a catch.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8751" name="Group 63"/>
          <p:cNvGraphicFramePr>
            <a:graphicFrameLocks noGrp="1"/>
          </p:cNvGraphicFramePr>
          <p:nvPr/>
        </p:nvGraphicFramePr>
        <p:xfrm>
          <a:off x="34925" y="44450"/>
          <a:ext cx="9074150" cy="690067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سمعان وقال له يا معلّم قد تعبنا الليل كله ولم نأخذ شيئا ولكن على كلمتك القي الشبكة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ولما فعلوا ذلك امسكوا سمكا كثيرا جدا فصارت شبكتهم تتخرق.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فاشاروا الى شركائهم الذين في السفينة الاخرى ان يأتوا ويساعدوهم.</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5 Simon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 "Ma</a:t>
                      </a:r>
                      <a:r>
                        <a:rPr kumimoji="0" lang="fr-FR" sz="2800" b="0" i="0" u="none" strike="noStrike" cap="none" normalizeH="0" baseline="0">
                          <a:ln>
                            <a:noFill/>
                          </a:ln>
                          <a:solidFill>
                            <a:schemeClr val="bg1"/>
                          </a:solidFill>
                          <a:effectLst/>
                          <a:latin typeface="Times New Roman"/>
                          <a:cs typeface="Times New Roman" pitchFamily="18" charset="0"/>
                        </a:rPr>
                        <a:t>î</a:t>
                      </a:r>
                      <a:r>
                        <a:rPr kumimoji="0" lang="fr-FR" sz="2800" b="0" i="0" u="none" strike="noStrike" cap="none" normalizeH="0" baseline="0">
                          <a:ln>
                            <a:noFill/>
                          </a:ln>
                          <a:solidFill>
                            <a:schemeClr val="bg1"/>
                          </a:solidFill>
                          <a:effectLst/>
                          <a:latin typeface="Arial" charset="0"/>
                          <a:cs typeface="Times New Roman" pitchFamily="18" charset="0"/>
                        </a:rPr>
                        <a:t>tre, nous avons pein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toute la nuit sans rien prendre; mais, sur ta parole, je vais jeter les filets. 6 Ils le firent et captur</a:t>
                      </a:r>
                      <a:r>
                        <a:rPr kumimoji="0" lang="fr-FR" sz="2800" b="0" i="0" u="none" strike="noStrike" cap="none" normalizeH="0" baseline="0">
                          <a:ln>
                            <a:noFill/>
                          </a:ln>
                          <a:solidFill>
                            <a:schemeClr val="bg1"/>
                          </a:solidFill>
                          <a:effectLst/>
                          <a:latin typeface="Times New Roman"/>
                          <a:cs typeface="Times New Roman" pitchFamily="18" charset="0"/>
                        </a:rPr>
                        <a:t>è</a:t>
                      </a:r>
                      <a:r>
                        <a:rPr kumimoji="0" lang="fr-FR" sz="2800" b="0" i="0" u="none" strike="noStrike" cap="none" normalizeH="0" baseline="0">
                          <a:ln>
                            <a:noFill/>
                          </a:ln>
                          <a:solidFill>
                            <a:schemeClr val="bg1"/>
                          </a:solidFill>
                          <a:effectLst/>
                          <a:latin typeface="Arial" charset="0"/>
                          <a:cs typeface="Times New Roman" pitchFamily="18" charset="0"/>
                        </a:rPr>
                        <a:t>rent une grande quantit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poissons; leurs filets se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chiraient. 7 Ils firent signe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leurs camarades de l'autre barque de venir les aider;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5 But Simon answered and said to Him, Master, we have toiled all night and caught nothing; nevertheless at Your word I will let down the net. 6 And when they had done this, they caught a great number of fish, and their net was breaking. 7 So they signaled to their partners in the other boat to come and help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2611" name="Group 51"/>
          <p:cNvGraphicFramePr>
            <a:graphicFrameLocks noGrp="1"/>
          </p:cNvGraphicFramePr>
          <p:nvPr/>
        </p:nvGraphicFramePr>
        <p:xfrm>
          <a:off x="34925" y="44450"/>
          <a:ext cx="9074150" cy="690067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7003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فأتوا وملأوا السفينتين حتى اخذتا في الغرق.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رأى سمعان بطرس ذلك خرّ عند ركبتيّ يسوع قائلا اخرج من سفينتي يا رب لاني رجل خاطئ. اذ اعترته وجميع الذين معه دهشة على صيد السمك الذي اخذوه.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ceux-ci vinrent et ils remplirent les deux barques au point qu'elles enfon</a:t>
                      </a:r>
                      <a:r>
                        <a:rPr kumimoji="0" lang="fr-FR" sz="2800" b="0" i="0" u="none" strike="noStrike" cap="none" normalizeH="0" baseline="0">
                          <a:ln>
                            <a:noFill/>
                          </a:ln>
                          <a:solidFill>
                            <a:schemeClr val="bg1"/>
                          </a:solidFill>
                          <a:effectLst/>
                          <a:latin typeface="Times New Roman"/>
                          <a:cs typeface="Times New Roman" pitchFamily="18" charset="0"/>
                        </a:rPr>
                        <a:t>ç</a:t>
                      </a:r>
                      <a:r>
                        <a:rPr kumimoji="0" lang="fr-FR" sz="2800" b="0" i="0" u="none" strike="noStrike" cap="none" normalizeH="0" baseline="0">
                          <a:ln>
                            <a:noFill/>
                          </a:ln>
                          <a:solidFill>
                            <a:schemeClr val="bg1"/>
                          </a:solidFill>
                          <a:effectLst/>
                          <a:latin typeface="Arial" charset="0"/>
                          <a:cs typeface="Times New Roman" pitchFamily="18" charset="0"/>
                        </a:rPr>
                        <a:t>aient. 8 A cette vue, Simon Pierre tomba aux genoux de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en disant: "Seigneur,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loigne-toi de moi, car je suis un coupable. 9 C'est que l'effroi l'avait saisi, lui et tous ceux qui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avec lui, devant la quantit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de poissons qu'ils avaient pris;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And they came and filled both the boats, so that they began to sink. 8 When Simon Peter saw it, he fell down at Jesus' knees, saying, Depart from me, for I am a sinful man, O Lord! 9 For he and all who were with him were astonished at the catch of fish which they had taken;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0802" name="Group 66"/>
          <p:cNvGraphicFramePr>
            <a:graphicFrameLocks noGrp="1"/>
          </p:cNvGraphicFramePr>
          <p:nvPr/>
        </p:nvGraphicFramePr>
        <p:xfrm>
          <a:off x="34925" y="44450"/>
          <a:ext cx="9109075" cy="6783072"/>
        </p:xfrm>
        <a:graphic>
          <a:graphicData uri="http://schemas.openxmlformats.org/drawingml/2006/table">
            <a:tbl>
              <a:tblPr rtl="1"/>
              <a:tblGrid>
                <a:gridCol w="4513942">
                  <a:extLst>
                    <a:ext uri="{9D8B030D-6E8A-4147-A177-3AD203B41FA5}">
                      <a16:colId xmlns:a16="http://schemas.microsoft.com/office/drawing/2014/main" val="20000"/>
                    </a:ext>
                  </a:extLst>
                </a:gridCol>
                <a:gridCol w="459513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وكذلك ايضا يعقوب ويوحنا ابنا زبدي اللذان كانا شريكي سمعان.فقال يسوع لسمعان لا تخف.من الآن تكون تصطاد الناس. ولما جاءوا بالسفينتين الى البر تركوا كل شيء وتبعوه</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10 de même Jacques et Jean, fils de Z</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b</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qui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les compagnons de Simon.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dit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Simon: "Sois sans crainte, d</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sormais ce sont des hommes que tu auras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capturer." Ramenant alors les barques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terre, laissant tout, ils le suivirent.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10 and so also were James and John, the sons of Zebedee, who were partners with Simon. And Jesus said to Simon, Do not be afraid. From now on you will catch men. 11 So when they had brought their boats to land, they forsook all and followed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64518"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6553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2845" name="Group 61"/>
          <p:cNvGraphicFramePr>
            <a:graphicFrameLocks noGrp="1"/>
          </p:cNvGraphicFramePr>
          <p:nvPr/>
        </p:nvGraphicFramePr>
        <p:xfrm>
          <a:off x="34925" y="44450"/>
          <a:ext cx="9145588" cy="648017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مز</a:t>
                      </a:r>
                      <a:r>
                        <a:rPr kumimoji="0" lang="ar-EG" sz="3200" b="0" i="0" u="sng" strike="noStrike" cap="none" normalizeH="0" baseline="0">
                          <a:ln>
                            <a:noFill/>
                          </a:ln>
                          <a:solidFill>
                            <a:srgbClr val="FF9933"/>
                          </a:solidFill>
                          <a:effectLst/>
                          <a:latin typeface="Arial" charset="0"/>
                          <a:cs typeface="Arial" charset="0"/>
                        </a:rPr>
                        <a:t>مور باكر </a:t>
                      </a:r>
                      <a:r>
                        <a:rPr kumimoji="0" lang="en-US" sz="3200" b="0" i="0" u="sng" strike="noStrike" cap="none" normalizeH="0" baseline="0">
                          <a:ln>
                            <a:noFill/>
                          </a:ln>
                          <a:solidFill>
                            <a:srgbClr val="FF9933"/>
                          </a:solidFill>
                          <a:effectLst/>
                          <a:latin typeface="Arial" charset="0"/>
                          <a:cs typeface="Times New Roman" pitchFamily="18" charset="0"/>
                        </a:rPr>
                        <a:t>96:1-2</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رنموا للرب ترنيمة جديدة رنمي للرب يا كل الارض. رنموا للرب باركوا اسمه بشروا من يوم الى يوم بخلاصه.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EG" sz="3600" b="1" i="0" u="none" strike="noStrike" cap="none" normalizeH="0" baseline="0">
                          <a:ln>
                            <a:noFill/>
                          </a:ln>
                          <a:solidFill>
                            <a:schemeClr val="bg1"/>
                          </a:solidFill>
                          <a:effectLst/>
                          <a:latin typeface="Arial" charset="0"/>
                          <a:cs typeface="Arial" charset="0"/>
                        </a:rPr>
                        <a:t>.</a:t>
                      </a:r>
                      <a:r>
                        <a:rPr kumimoji="0" lang="ar-EG" sz="36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2800" b="0" i="0" u="sng" strike="noStrike" cap="none" normalizeH="0" baseline="0">
                          <a:ln>
                            <a:noFill/>
                          </a:ln>
                          <a:solidFill>
                            <a:srgbClr val="FF9933"/>
                          </a:solidFill>
                          <a:effectLst/>
                          <a:latin typeface="Arial" charset="0"/>
                          <a:cs typeface="Times New Roman" pitchFamily="18" charset="0"/>
                        </a:rPr>
                        <a:t>95 : 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Chantez au Seigneur un chant nouveau, Chantez au Seigneur, terre entière, 2 Chantez au Seigneur, bénissez son nom, Proclamez son salut de jour en jour,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96:1 Oh, sing to the Lord a new song! Sing to the Lord, all the earth.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2pm</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908" name="Group 100"/>
          <p:cNvGraphicFramePr>
            <a:graphicFrameLocks noGrp="1"/>
          </p:cNvGraphicFramePr>
          <p:nvPr/>
        </p:nvGraphicFramePr>
        <p:xfrm>
          <a:off x="34925" y="-26988"/>
          <a:ext cx="9145588" cy="678484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يوحنا</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(21 : 1 – 14</a:t>
                      </a:r>
                      <a:r>
                        <a:rPr kumimoji="0" lang="ar-SA" sz="3200" b="0" i="0" u="sng" strike="noStrike" cap="none" normalizeH="0" baseline="0" dirty="0">
                          <a:ln>
                            <a:noFill/>
                          </a:ln>
                          <a:solidFill>
                            <a:srgbClr val="FF9933"/>
                          </a:solidFill>
                          <a:effectLst/>
                          <a:latin typeface="Arial" charset="0"/>
                          <a:cs typeface="Arial" charset="0"/>
                        </a:rPr>
                        <a:t>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بعد هذا اظهر ايضا يسوع نفسه للتلاميذ على بحر طبرية.ظهر هكذا.  كان سمعان بطرس وتوما الذي يقال له التوأم ونثنائيل الذي من قانا الجليل وابنا زبدي واثنان آخران من تلاميذه مع بعضهم.</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5675">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21:1 - 14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1Après cela, Jésus se manifesta de nouveau aux disciples sur les bords de la mer de Tibériade. Voici comment il se manifesta.2 Simon Pierre, Thomas qu'on appelle Didyme, Natanaël de Cana de Galilée, les fils de Zébédée et deux autres disciples se trouvaient ensemble.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21:1-14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Jesus showed Himself again to the disciples at the Sea of Tiberias, and in this way He showed Himself: 2 Simon Peter, Thomas called the Twin, Nathanael of Cana in Galilee, the sons of Zebedee, and two others of His disciples were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2m</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6695" name="Group 39"/>
          <p:cNvGraphicFramePr>
            <a:graphicFrameLocks noGrp="1"/>
          </p:cNvGraphicFramePr>
          <p:nvPr/>
        </p:nvGraphicFramePr>
        <p:xfrm>
          <a:off x="34925" y="44450"/>
          <a:ext cx="9074150" cy="695547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لهم سمعان بطرس انا اذهب لأتصيد.قالوا له نذهب نحن ايضا معك.فخرجوا ودخلوا السفينة للوقت وفي تلك الليلة لم يمسكوا شيئا. ولما كان الصبح وقف يسوع على الشاطئ.ولكن التلاميذ لم يكونوا يعلمون انه يسوع.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Simon Pierre leur dit: "Je vais pêcher." Ils lui dirent: "Nous allons avec toi."  Ils sortirent et montèrent dans la barque, mais cette nuit-là, ils ne prirent rien. 4 C'était déjà le matin; Jésus se tint là sur le rivage, mais les disciples ne savaient pas que c'était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Simon Peter said to them, I am going fishing. They said to him, We are going with you also. They went out and immediately got into the boat, and that night they caught nothing. 4 But when the morning had now come, Jesus stood on the shore; yet the disciples did not know that it was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7726" name="Group 46"/>
          <p:cNvGraphicFramePr>
            <a:graphicFrameLocks noGrp="1"/>
          </p:cNvGraphicFramePr>
          <p:nvPr/>
        </p:nvGraphicFramePr>
        <p:xfrm>
          <a:off x="34925" y="44450"/>
          <a:ext cx="9074150" cy="66421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يسوع يا غلمان ألعل عندكم إداما.اجابوه لا.فقال لهم القوا الشبكة الى جانب السفينة الايمن فتجدوا.فالقوا ولم يعودوا يقدرون ان يجذبوها من كثرة السمك.</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leur dit: "Eh, les enfants, n'avez-vous pas un peu de poisson?" - "Non",6  lui répondirent-ils. Il leur dit: "Jetez le filet du côté droit de la barque et vous trouverez." Ils le jetèrent et il y eut tant de poissons qu'ils ne pouvaient plus le ramener.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Jesus said to them, Children, have you any food? They answered Him, No. 6 And He said to them, Cast the net on the right side of the boat, and you will find some. So they cast, and now they were not able to draw it in because of the multitude of fish.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8738" name="Group 34"/>
          <p:cNvGraphicFramePr>
            <a:graphicFrameLocks noGrp="1"/>
          </p:cNvGraphicFramePr>
          <p:nvPr/>
        </p:nvGraphicFramePr>
        <p:xfrm>
          <a:off x="34925" y="44450"/>
          <a:ext cx="9074150" cy="6467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ذلك التلميذ الذي كان يسوع يحبه لبطرس هو الرب.فلما سمع سمعان بطرس انه الرب أتزر بثوبه لانه كان عريانا والقى نفسه في البحر.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Le disciple que Jésus aimait dit alors à Pierre: "C'est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Dès qu'il eut entendu que c'était le Seigneur, Simon Pierre ceignit un vêtement, car il était nu, et il se jeta à la mer.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that disciple whom Jesus loved said to Peter, It is the Lord! Now when Simon Peter heard that it was the Lord, he put on his outer garment (for he had removed it), and plunged into the sea.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1770" name="Group 42"/>
          <p:cNvGraphicFramePr>
            <a:graphicFrameLocks noGrp="1"/>
          </p:cNvGraphicFramePr>
          <p:nvPr/>
        </p:nvGraphicFramePr>
        <p:xfrm>
          <a:off x="34925" y="44450"/>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التلاميذ الآخرون فجاءوا بالسفينة لانهم لم يكونوا بعيدين عن الارض الا نحو مئتي ذراع وهم يجرّون شبكة السمك. فلما خرجوا الى الارض نظروا جمرا موضوعا وسمكا موضوعا عليه وخبزا.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Les autres disciples revinrent avec la barque, en tirant le filet plein de poissons: ils n'étaient pas bien loin de la rive, à deux cents coudées environ.9 Une fois descendus à terre, ils virent un feu de braise sur lequel on avait disposé du poisson et du pain.10 Jésus leur dit: "Apportez donc ces poissons que vous venez de 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the other disciples came in the little boat (for they were not far from land, but about two hundred cubits), dragging the net with fish. 9 Then, as soon as they had come to land, they saw a fire of coals there, and fish laid on it, and bread. 10 Jesus said to them, Bring some of the fish which you have just caught.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2788" name="Group 36"/>
          <p:cNvGraphicFramePr>
            <a:graphicFrameLocks noGrp="1"/>
          </p:cNvGraphicFramePr>
          <p:nvPr/>
        </p:nvGraphicFramePr>
        <p:xfrm>
          <a:off x="34925" y="44450"/>
          <a:ext cx="9074150" cy="655542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لهم يسوع قدموا من السمك الذي امسكتم الآن.فصعد سمعان بطرس وجذب الشبكة الى الارض ممتلئة سمكا كبيرا مئة وثلاثا وخمسين.ومع هذه الكثرة لم تتخرق الشبكة. قال لهم يسوع هلموا تغدوا.</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Simon Pierre remonta donc dans la barque et il tira à terre le filet que remplissaient cent cinquante-trois gros poissons, et quoiqu'il y en eût tant, le filet ne se déchira pas. 12 Jésus leur dit: "Venez déjeuner."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Simon Peter went up and dragged the net to land, full of large fish, one hundred and fifty-three;  and although there were so many, the net was not broken. 12 Jesus said to them, Come and eat breakfast.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956" name="Group 76"/>
          <p:cNvGraphicFramePr>
            <a:graphicFrameLocks noGrp="1"/>
          </p:cNvGraphicFramePr>
          <p:nvPr/>
        </p:nvGraphicFramePr>
        <p:xfrm>
          <a:off x="34925" y="115888"/>
          <a:ext cx="9074150" cy="677875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يجسر احد من التلاميذ ان يسأله من انت اذ كانوا يعلمون انه الرب.ثم جاء يسوع واخذ الخبز واعطاهم وكذلك السمك. هذه مرة ثالثة ظهر يسوع لتلاميذه بعد ما قام من الاموات</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Aucun des disciples n'osait lui poser la question: "Qui es-tu?": ils savaient bien que c'était le Seigneur.13 Alors Jésus vient; il prend le pain et le leur donne; il fit de même avec le poisson.14 Ce fut la troisième fois que Jésus se manifesta à ses disciples depuis qu'il s'était relevé d'entre les morts.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none of the disciples dared ask Him, Who are You?--knowing that it was the Lord. 13 Jesus then came and took the bread and gave it to them, and likewise the fish. 14 This is now the third time Jesus showed Himself to His disciples after He was raised from the dead.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373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dirty="0">
                <a:solidFill>
                  <a:schemeClr val="bg1"/>
                </a:solidFill>
              </a:rPr>
              <a:t>Paul, the servant of our Lord, Jesus Christ, called to be an apostle, appointed to the Gospel of God. </a:t>
            </a:r>
          </a:p>
        </p:txBody>
      </p:sp>
      <p:sp>
        <p:nvSpPr>
          <p:cNvPr id="74755"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rtl="0"/>
            <a:endParaRPr lang="en-US" sz="2800">
              <a:solidFill>
                <a:schemeClr val="bg1"/>
              </a:solidFill>
              <a:latin typeface="Avva_Shenouda" pitchFamily="34" charset="0"/>
            </a:endParaRPr>
          </a:p>
        </p:txBody>
      </p:sp>
      <p:sp>
        <p:nvSpPr>
          <p:cNvPr id="747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7475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0051" name="Group 99"/>
          <p:cNvGraphicFramePr>
            <a:graphicFrameLocks noGrp="1"/>
          </p:cNvGraphicFramePr>
          <p:nvPr/>
        </p:nvGraphicFramePr>
        <p:xfrm>
          <a:off x="34925" y="44450"/>
          <a:ext cx="9001125" cy="6141466"/>
        </p:xfrm>
        <a:graphic>
          <a:graphicData uri="http://schemas.openxmlformats.org/drawingml/2006/table">
            <a:tbl>
              <a:tblPr rtl="1"/>
              <a:tblGrid>
                <a:gridCol w="5256212">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رسالة بولس الرسول إلى أهل </a:t>
                      </a:r>
                      <a:r>
                        <a:rPr kumimoji="0" lang="ar-EG" sz="3200" b="0" i="0" u="sng" strike="noStrike" cap="none" normalizeH="0" baseline="0" dirty="0">
                          <a:ln>
                            <a:noFill/>
                          </a:ln>
                          <a:solidFill>
                            <a:srgbClr val="FF9933"/>
                          </a:solidFill>
                          <a:effectLst/>
                          <a:latin typeface="Arial" charset="0"/>
                          <a:cs typeface="Arial" charset="0"/>
                        </a:rPr>
                        <a:t>أفسس</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(4 : 20 - 32</a:t>
                      </a:r>
                      <a:r>
                        <a:rPr kumimoji="0" lang="ar-SA" sz="3200" b="0" i="0" u="sng" strike="noStrike" cap="none" normalizeH="0" baseline="0" dirty="0">
                          <a:ln>
                            <a:noFill/>
                          </a:ln>
                          <a:solidFill>
                            <a:srgbClr val="FF9933"/>
                          </a:solidFill>
                          <a:effectLst/>
                          <a:latin typeface="Arial" charset="0"/>
                          <a:cs typeface="Arial" charset="0"/>
                        </a:rPr>
                        <a:t> )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واما انتم فلم تتعلّموا المسيح هكذا</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ان كنتم قد سمعتموه وعلمتم فيه كما هو حق في يسوع</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dirty="0">
                          <a:ln>
                            <a:noFill/>
                          </a:ln>
                          <a:solidFill>
                            <a:srgbClr val="FF9933"/>
                          </a:solidFill>
                          <a:effectLst/>
                          <a:latin typeface="Arial" pitchFamily="34" charset="0"/>
                          <a:cs typeface="Arial" pitchFamily="34" charset="0"/>
                        </a:rPr>
                        <a:t>Ephèse 4:20 -32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a:t>
                      </a:r>
                      <a:r>
                        <a:rPr kumimoji="0" lang="fr-FR" sz="2800" b="0" i="0" u="none" strike="noStrike" cap="none" normalizeH="0" baseline="0" dirty="0">
                          <a:ln>
                            <a:noFill/>
                          </a:ln>
                          <a:solidFill>
                            <a:schemeClr val="bg1"/>
                          </a:solidFill>
                          <a:effectLst/>
                          <a:latin typeface="Arial" charset="0"/>
                          <a:cs typeface="Arial" charset="0"/>
                        </a:rPr>
                        <a:t>Pour vous, ce n'est pas ainsi que vous avez appris le Christ, 21 si du moins c'est bien de lui que vous avez entendu parler, si c'est lui qui vous a été enseigné, conformément à la vérité qui est en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Ephesians 4:20-32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But you have not so learned Christ, 21 if indeed you have heard Him and have been taught by Him, as the truth is in Jesus: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2p</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1052" name="Group 76"/>
          <p:cNvGraphicFramePr>
            <a:graphicFrameLocks noGrp="1"/>
          </p:cNvGraphicFramePr>
          <p:nvPr/>
        </p:nvGraphicFramePr>
        <p:xfrm>
          <a:off x="34925" y="44450"/>
          <a:ext cx="9074150" cy="6359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تخلعوا من جهة التصرف السابق الانسان العتيق الفاسد بحسب شهوات الغرور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وتتجددوا بروح ذهنكم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7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 vous faut, renonçant à votre existence passée, vous dépouiller du vieil homme qui se corrompt sous l'effet des convoitises trompeuses; 23 il vous faut être renouvelés par la transformation spirituelle de votre intelligence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that you put off, concerning your former conduct, the old man which grows corrupt according to the deceitful lusts, 23 and be renewed in the spirit of your mind,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4035" name="Group 19"/>
          <p:cNvGraphicFramePr>
            <a:graphicFrameLocks noGrp="1"/>
          </p:cNvGraphicFramePr>
          <p:nvPr/>
        </p:nvGraphicFramePr>
        <p:xfrm>
          <a:off x="34925" y="44450"/>
          <a:ext cx="9074150" cy="6359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وتلبسوا الانسان الجديد المخلوق بحسب الله في البر وقداسة الحق</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اطرحوا عنكم الكذب وتكلموا بالصدق كل واحد مع قريبه.لاننا بعضنا اعضاء البعض.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7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et revêtir l'homme nouveau, créé selon Dieu dans la justice et la sainteté qui viennent de la vérité. 25 Vous voilà donc débarrassés du mensonge: que chacun dise la vérité à son prochain, car nous sommes membres les uns des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that you put on the new man which was created according to God, in true righteousness and holiness. 25 Therefore, putting away lying, Let each one of you speak truth with his neighbor, for we are members of one another.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66" name="Group 66"/>
          <p:cNvGraphicFramePr>
            <a:graphicFrameLocks noGrp="1"/>
          </p:cNvGraphicFramePr>
          <p:nvPr/>
        </p:nvGraphicFramePr>
        <p:xfrm>
          <a:off x="34925" y="44450"/>
          <a:ext cx="9145588" cy="676656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اغضبوا ولا تخطئوا.لا تغرب الشمس على غيظكم ولا تعطوا ابليس مكانا. لا يسرق السارق في ما بعد بل بالحري يتعب عاملا الصالح بيديه ليكون له ان يعطي من له احتياج.</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Étés-vous en colère? ne péchez pas; que le soleil ne se couche pas sur votre ressentiment. 27 Ne donnez aucune prise au diable. 28 Celui qui volait, qu'il cesse de voler; qu'il prenne plutôt la peine de travailler honnêtement de ses mains, afin d'avoir de quoi partager avec celui qui est dans le besoin.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Be angry, and do not sin: do not let the sun go down on your wrath, 27 nor give place to the devil. 28 Let him who stole steal no longer, but rather let him labor, working with his hands what is good, that he may have something to give him who has need.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82" name="Group 58"/>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تخرج كلمة رديّة من افواهكم بل كل ما كان صالحا للبنيان حسب الحاجة كي يعطي نعمة للسامعين. ولا تحزنوا روح الله القدوس الذي به ختمتم ليوم الفداء.</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Aucune parole pernicieuse ne doit sortir de vos lèvres, mais, s'il en est besoin, quelque parole bonne, capable d'édifier et d'apporter une grâce à ceux qui l'entendent. 30 N'attristez pas le Saint Esprit, dont Dieu vous a marqués comme d'un sceau pour le jour de la délivrance.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Let no corrupt word proceed out of your mouth, but what is good for necessary edification, that it may impart grace to the hearers. 30 And do not grieve the Holy Spirit of God, by whom you were sealed for the day of redemption.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4087" name="Group 39"/>
          <p:cNvGraphicFramePr>
            <a:graphicFrameLocks noGrp="1"/>
          </p:cNvGraphicFramePr>
          <p:nvPr/>
        </p:nvGraphicFramePr>
        <p:xfrm>
          <a:off x="34925" y="44450"/>
          <a:ext cx="9145588" cy="591312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ليرفع من بينكم كل مرارة وسخط وغضب وصياح وتجديف مع كل خبث. وكونوا لطفاء بعضكم نحو بعض شفوقين متسامحين كما سامحكم الله ايضا في المسيح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Amertume, irritation, colère, éclats de voix, injures, tout cela doit disparaître de chez vous, comme toute espèce de méchanceté. 32 Soyez bons les uns pour les autres, ayez du coeur; pardonnez-vous mutuellement, comme Dieu vous a pardonné en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Let all bitterness, wrath, anger, clamor, and evil speaking be put away from you, with all malice. 32 And be kind to one another, tenderhearted, forgiving one another, just as God in Christ forgave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575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defRPr/>
            </a:pP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829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8294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9502" name="Group 94"/>
          <p:cNvGraphicFramePr>
            <a:graphicFrameLocks noGrp="1"/>
          </p:cNvGraphicFramePr>
          <p:nvPr/>
        </p:nvGraphicFramePr>
        <p:xfrm>
          <a:off x="34925" y="-27028"/>
          <a:ext cx="9109075" cy="6742176"/>
        </p:xfrm>
        <a:graphic>
          <a:graphicData uri="http://schemas.openxmlformats.org/drawingml/2006/table">
            <a:tbl>
              <a:tblPr rtl="1"/>
              <a:tblGrid>
                <a:gridCol w="4981280">
                  <a:extLst>
                    <a:ext uri="{9D8B030D-6E8A-4147-A177-3AD203B41FA5}">
                      <a16:colId xmlns:a16="http://schemas.microsoft.com/office/drawing/2014/main" val="20000"/>
                    </a:ext>
                  </a:extLst>
                </a:gridCol>
                <a:gridCol w="4127795">
                  <a:extLst>
                    <a:ext uri="{9D8B030D-6E8A-4147-A177-3AD203B41FA5}">
                      <a16:colId xmlns:a16="http://schemas.microsoft.com/office/drawing/2014/main" val="20001"/>
                    </a:ext>
                  </a:extLst>
                </a:gridCol>
              </a:tblGrid>
              <a:tr h="202722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الكاثوليكون من </a:t>
                      </a:r>
                      <a:r>
                        <a:rPr kumimoji="0" lang="ar-EG" sz="3200" b="0" i="0" u="sng" strike="noStrike" cap="none" normalizeH="0" baseline="0" dirty="0">
                          <a:ln>
                            <a:noFill/>
                          </a:ln>
                          <a:solidFill>
                            <a:srgbClr val="FF9933"/>
                          </a:solidFill>
                          <a:effectLst/>
                          <a:latin typeface="Arial" charset="0"/>
                          <a:cs typeface="Arial" charset="0"/>
                        </a:rPr>
                        <a:t>يوحنا </a:t>
                      </a:r>
                      <a:r>
                        <a:rPr kumimoji="0" lang="ar-SA" sz="3200" b="0" i="0" u="sng" strike="noStrike" cap="none" normalizeH="0" baseline="0" dirty="0">
                          <a:ln>
                            <a:noFill/>
                          </a:ln>
                          <a:solidFill>
                            <a:srgbClr val="FF9933"/>
                          </a:solidFill>
                          <a:effectLst/>
                          <a:latin typeface="Arial" charset="0"/>
                          <a:cs typeface="Arial" charset="0"/>
                        </a:rPr>
                        <a:t>الرسول</a:t>
                      </a:r>
                      <a:r>
                        <a:rPr kumimoji="0" lang="ar-EG" sz="3200" b="0" i="0" u="sng" strike="noStrike" cap="none" normalizeH="0" baseline="0" dirty="0">
                          <a:ln>
                            <a:noFill/>
                          </a:ln>
                          <a:solidFill>
                            <a:srgbClr val="FF9933"/>
                          </a:solidFill>
                          <a:effectLst/>
                          <a:latin typeface="Arial" charset="0"/>
                          <a:cs typeface="Arial" charset="0"/>
                        </a:rPr>
                        <a:t> الأولى( 2 : 7 - 17</a:t>
                      </a:r>
                      <a:r>
                        <a:rPr kumimoji="0" lang="ar-SA" sz="3200" b="0" i="0" u="sng" strike="noStrike" cap="none" normalizeH="0" baseline="0" dirty="0">
                          <a:ln>
                            <a:noFill/>
                          </a:ln>
                          <a:solidFill>
                            <a:srgbClr val="FF9933"/>
                          </a:solidFill>
                          <a:effectLst/>
                          <a:latin typeface="Arial" charset="0"/>
                          <a:cs typeface="Arial" charset="0"/>
                        </a:rPr>
                        <a:t>)</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ايها الاخوة لست اكتب اليكم وصية جديدة بل وصية قديمة كانت عندكم من البدء.الوصية القديمة هي الكلمة التي سمعتموها من البدء.</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0490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Jean 2:7 - 17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Mes bien-aimés, ce n'est pas un commandement nouveau que je vous écris, mais un commandement ancien, que vous avez depuis le commencement; ce commandement ancien, c'est la parole que vous avez entendue.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1 John 2:7-17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Brethren, I write no new commandment to you, but an old commandment which you have had from the beginning. The old commandment is the word which you heard from the beginning.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2c</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0505" name="Group 73"/>
          <p:cNvGraphicFramePr>
            <a:graphicFrameLocks noGrp="1"/>
          </p:cNvGraphicFramePr>
          <p:nvPr/>
        </p:nvGraphicFramePr>
        <p:xfrm>
          <a:off x="34925" y="44450"/>
          <a:ext cx="9217025" cy="6498336"/>
        </p:xfrm>
        <a:graphic>
          <a:graphicData uri="http://schemas.openxmlformats.org/drawingml/2006/table">
            <a:tbl>
              <a:tblPr rtl="1"/>
              <a:tblGrid>
                <a:gridCol w="48958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ايضا وصية جديدة اكتب اليكم ما هو حق فيه وفيكم ان الظلمة قد مضت والنور الحقيقي الآن يضيء. من قال انه في النور وهو يبغض اخاه فهو الى الآن في الظلمة.</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Néanmoins, c'est un commandement nouveau que je vous écris - cela est vrai en lui et en vous - puisque les ténèbres passent et que déjà luit la lumière véritable. 9 Celui qui prétend être dans la lumière, tout en haïssant son frère, est toujours dans les 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Again, a new commandment I write to you, which thing is true in Him and in you, because the darkness is passing away, and the true light is already shining. 9 He who says he is in the light, and hates his brother, is in darkness until 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1520" name="Group 64"/>
          <p:cNvGraphicFramePr>
            <a:graphicFrameLocks noGrp="1"/>
          </p:cNvGraphicFramePr>
          <p:nvPr/>
        </p:nvGraphicFramePr>
        <p:xfrm>
          <a:off x="34925" y="44450"/>
          <a:ext cx="9217025" cy="649833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يحب اخاه يثبت في النور وليس فيه عثرة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واما من يبغض اخاه فهو في الظلمة وفي الظلمة يسلك ولا يعلم اين يمضي لان الظلمة اعمت عينيه</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Qui aime son frère demeure dans la lumière, et il n'y a rien en lui pour le faire trébucher. 11 Mais qui hait son frère se trouve dans les ténèbres; il marche dans les ténèbres, et il ne sait pas où il va, parce que les ténèbres ont aveuglé ses yeux.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He who loves his brother abides in the light, and there is no cause for stumbling in him. 11 But he who hates his brother is in darkness and walks in darkness, and does not know where he is going, because the darkness has blinded his eyes.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524" name="Group 44"/>
          <p:cNvGraphicFramePr>
            <a:graphicFrameLocks noGrp="1"/>
          </p:cNvGraphicFramePr>
          <p:nvPr/>
        </p:nvGraphicFramePr>
        <p:xfrm>
          <a:off x="34925" y="44450"/>
          <a:ext cx="9217025" cy="6730048"/>
        </p:xfrm>
        <a:graphic>
          <a:graphicData uri="http://schemas.openxmlformats.org/drawingml/2006/table">
            <a:tbl>
              <a:tblPr rtl="1"/>
              <a:tblGrid>
                <a:gridCol w="48244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اكتب اليكم ايها الاولاد لانه قد غفرت لكم الخطايا من اجل اسمه  اكتب اليكم ايها الآباء لانكم قد عرفتم الذي من البدء.اكتب اليكم ايها الاحداث لانكم قد غلبتم الشرير.</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Je vous l'écris, mes petits enfants: "Vos péchés vous sont pardonnés à cause de son nom à lui, Jésus.13 Je vous l'écris, pères: "Vous connaissez celui qui est dès le commencement."   Je vous l'écris, jeunes gens: "Vous êtes vainqueurs du Mauvais."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I write to you, little children, Because your sins are forgiven you for His name's sake. 13 I write to you, fathers, Because you have known Him who is from the beginning. I write to you, young men, Because you have overcome the wicked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3799" name="Group 23"/>
          <p:cNvGraphicFramePr>
            <a:graphicFrameLocks noGrp="1"/>
          </p:cNvGraphicFramePr>
          <p:nvPr/>
        </p:nvGraphicFramePr>
        <p:xfrm>
          <a:off x="34925" y="44450"/>
          <a:ext cx="9217025" cy="633984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اكتب اليكم ايها الاولاد لانكم قد عرفتم الآب. كتبت اليكم ايها الآباء لانكم قد عرفتم الذي من البدء.كتبت اليكم ايها الاحداث لانكم اقوياء وكلمة الله ثابتة فيكم وقد غلبتم الشرير.</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vous l'ai donc écrit, mes petits enfants: "Vous connaissez le Père." 14  Je vous l'ai écrit, pères: "Vous connaissez celui qui est dès le commencement."   Je vous l'ai écrit, jeunes gens: "Vous êtes forts, et la parole de Dieu demeure en vous, et vous êtes vainqueurs du Mauvais."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write to you, little children, Because you have known the Father. 14 I have written to you, fathers, Because you have known Him who is from the beginning. I have written to you, young men, Because you are strong, and the word of God abides in you, And you have overcome the wicked 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4826" name="Group 26"/>
          <p:cNvGraphicFramePr>
            <a:graphicFrameLocks noGrp="1"/>
          </p:cNvGraphicFramePr>
          <p:nvPr/>
        </p:nvGraphicFramePr>
        <p:xfrm>
          <a:off x="34925" y="44450"/>
          <a:ext cx="9217025" cy="6369685"/>
        </p:xfrm>
        <a:graphic>
          <a:graphicData uri="http://schemas.openxmlformats.org/drawingml/2006/table">
            <a:tbl>
              <a:tblPr rtl="1"/>
              <a:tblGrid>
                <a:gridCol w="49672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تحبوا العالم ولا الاشياء التي في العالم.ان احب احد العالم فليست فيه محبة الآب.  لان كل ما في العالم شهوة الجسد وشهوة العيون وتعظم المعيشة ليس من الآب بل من العالم.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N'aimez pas le monde ni ce qui est dans le monde. Si quelqu'un aime le monde, l'amour du Père n'est pas en lui, 16 puisque tout ce qui est dans le monde - la convoitise de la chair, la convoitise des yeux, et la confiance orgueilleuse dans les biens -, ne provient pas du Père, mais provient du monde.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Do not love the world or the things in the world. If anyone loves the world, the love of the Father is not in him. 16 For all that is in the world--the lust of the flesh, the lust of the eyes, and the pride of life--is not of the Father but is of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5841" name="Group 17"/>
          <p:cNvGraphicFramePr>
            <a:graphicFrameLocks noGrp="1"/>
          </p:cNvGraphicFramePr>
          <p:nvPr/>
        </p:nvGraphicFramePr>
        <p:xfrm>
          <a:off x="34925" y="44450"/>
          <a:ext cx="9217025"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والعالم يمضي وشهوته واما الذي يصنع مشيئة الله فيثبت الى الابد</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Or le monde passe, lui et sa convoitise; mais celui qui fait la volonté de Dieu demeure à jamais.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the world is passing away, and the lust of it; but he who does the will of God abides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ChangeArrowheads="1"/>
          </p:cNvSpPr>
          <p:nvPr/>
        </p:nvSpPr>
        <p:spPr bwMode="auto">
          <a:xfrm>
            <a:off x="323850" y="260350"/>
            <a:ext cx="8569325" cy="5219891"/>
          </a:xfrm>
          <a:prstGeom prst="rect">
            <a:avLst/>
          </a:prstGeom>
          <a:noFill/>
          <a:ln w="9525">
            <a:noFill/>
            <a:miter lim="800000"/>
            <a:headEnd/>
            <a:tailEnd/>
          </a:ln>
        </p:spPr>
        <p:txBody>
          <a:bodyPr>
            <a:spAutoFit/>
          </a:bodyPr>
          <a:lstStyle/>
          <a:p>
            <a:pPr algn="ctr" rtl="0"/>
            <a:r>
              <a:rPr lang="en-US" sz="2800" dirty="0">
                <a:solidFill>
                  <a:srgbClr val="FF9900"/>
                </a:solidFill>
              </a:rPr>
              <a:t>Do not love the world, nor the things which are in the world. The world shall pass away and all its desires; but he who does the will of God shall abide forever. Amen.</a:t>
            </a:r>
          </a:p>
          <a:p>
            <a:pPr algn="ctr" rtl="0"/>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dirty="0">
              <a:solidFill>
                <a:srgbClr val="FF9900"/>
              </a:solidFill>
            </a:endParaRPr>
          </a:p>
          <a:p>
            <a:pPr algn="ctr"/>
            <a:endParaRPr lang="en-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9"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10"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dirty="0">
                <a:solidFill>
                  <a:schemeClr val="bg1"/>
                </a:solidFill>
              </a:rPr>
              <a:t>The Acts of our fathers, the apostles, may their blessings be with us.  Amen.</a:t>
            </a:r>
          </a:p>
        </p:txBody>
      </p:sp>
      <p:sp>
        <p:nvSpPr>
          <p:cNvPr id="942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9421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a:ln w="9525">
            <a:noFill/>
            <a:miter lim="800000"/>
            <a:headEnd/>
            <a:tailEnd/>
          </a:ln>
        </p:spPr>
      </p:pic>
      <p:pic>
        <p:nvPicPr>
          <p:cNvPr id="9421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738" name="Group 90"/>
          <p:cNvGraphicFramePr>
            <a:graphicFrameLocks noGrp="1"/>
          </p:cNvGraphicFramePr>
          <p:nvPr/>
        </p:nvGraphicFramePr>
        <p:xfrm>
          <a:off x="71438" y="115888"/>
          <a:ext cx="9072562" cy="6675120"/>
        </p:xfrm>
        <a:graphic>
          <a:graphicData uri="http://schemas.openxmlformats.org/drawingml/2006/table">
            <a:tbl>
              <a:tblPr rtl="1"/>
              <a:tblGrid>
                <a:gridCol w="4284662">
                  <a:extLst>
                    <a:ext uri="{9D8B030D-6E8A-4147-A177-3AD203B41FA5}">
                      <a16:colId xmlns:a16="http://schemas.microsoft.com/office/drawing/2014/main" val="20000"/>
                    </a:ext>
                  </a:extLst>
                </a:gridCol>
                <a:gridCol w="4787900">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21:40-22:16</a:t>
                      </a:r>
                      <a:r>
                        <a:rPr kumimoji="0" lang="ar-SA" sz="2800" b="0" i="0" u="sng" strike="noStrike" cap="none" normalizeH="0" baseline="0">
                          <a:ln>
                            <a:noFill/>
                          </a:ln>
                          <a:solidFill>
                            <a:srgbClr val="FF9933"/>
                          </a:solidFill>
                          <a:effectLst/>
                          <a:latin typeface="Arial" charset="0"/>
                          <a:cs typeface="Arial" charset="0"/>
                        </a:rPr>
                        <a:t>)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بولس ينتظرهما في اثينا احتدت روحه فيه اذ رأى المدينة مملوءة اصناما.فكان يكلم في المجمع اليهود المتعبدين والذين يصادفونه في السوق كل يوم.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799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Actes 17 : 16 à la fin.</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Tandis que Paul les attendait à Athènes, il avait l'âme bouleversée de voir cette ville pleine d'idoles.17 Il adressait donc la parole, dans la synagogue, aux Juifs et aux adorateurs de Dieu, et, chaque jour, sur la place publique, à tout venant.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17:16-34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while Paul waited for them at Athens, his spirit was provoked within him when he saw that the city was given over to idols. 17 Therefore he reasoned in the synagogue with the Jews and with the Gentile worshipers, and in the marketplace daily with those who happened to be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2a</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746" name="Group 74"/>
          <p:cNvGraphicFramePr>
            <a:graphicFrameLocks noGrp="1"/>
          </p:cNvGraphicFramePr>
          <p:nvPr/>
        </p:nvGraphicFramePr>
        <p:xfrm>
          <a:off x="34925" y="44450"/>
          <a:ext cx="9145588" cy="615886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فقابله قوم من الفلاسفة الابيكوريين والرواقيين وقال بعض ترى ماذا يريد هذا المهذار ان يقول.وبعض انه يظهر مناديا بآلهة غريبة .لانه كان يبشرهم بيسوع والقيامة.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y avait même des philosophes épicuriens et stoïciens qui s'entretenaient avec lui. Certains disaient: "Que veut donc dire cette jacasse?" Et d'autres: "Ce doit être un prédicateur de divinités étrangères. Paul annonçait en effet Jésus et la Résurrection.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certain Epicurean and Stoic philosophers encountered him. And some said, What does this babbler want to say? Others said, He seems to be a proclaimer of foreign gods, because he preached to them Jesus and the resurrection.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750" name="Group 54"/>
          <p:cNvGraphicFramePr>
            <a:graphicFrameLocks noGrp="1"/>
          </p:cNvGraphicFramePr>
          <p:nvPr/>
        </p:nvGraphicFramePr>
        <p:xfrm>
          <a:off x="34925" y="115888"/>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فاخذوه وذهبوا به الى اريوس باغوس قائلين هل يمكننا ان نعرف ما هو هذا التعليم الجديد الذي تتكلم به.لانك تأتي الى مسامعنا بامور غريبة فنريد ان نعلم ما عسى ان تكون هذه.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Ils mirent donc la main sur lui pour le conduire devant l'Aréopage: "Pourrions-nous savoir, disaient-ils, quelle est cette nouvelle doctrine que tu exposes? 20 En effet, tu nous rebats les oreilles de propos étranges et nous voudrions bien savoir ce qu'ils veulent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they took him and brought him to the Areopagus, saying, May we know what this new doctrine is of which you speak? 20 For you are bringing some strange things to our ears. Therefore we want to know what these things mean.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2850" name="Group 50"/>
          <p:cNvGraphicFramePr>
            <a:graphicFrameLocks noGrp="1"/>
          </p:cNvGraphicFramePr>
          <p:nvPr/>
        </p:nvGraphicFramePr>
        <p:xfrm>
          <a:off x="34925" y="44450"/>
          <a:ext cx="9145588" cy="6571679"/>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الاثينيّون اجمعون والغرباء المستوطنون فلا يتفرغون لشيء آخر الا لان يتكلموا او يسمعوا شيئا حديثا فوقف بولس في وسط اريوس باغوس وقال.ايها الرجال الاثينيّون اراكم من كل وجه كانكم متدينون كثيرا.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Il faut dire que tous les habitants d'Athènes et tous les étrangers en résidence passaient le meilleur de leur temps à raconter ou à écouter les dernières nouveautés. 22 Debout au milieu de l'Aréopage, Paul prit la parole. "Athéniens, je vous considère à tous égards comme des hommes presque trop religieux.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all the Athenians and the foreigners who were there spent their time in nothing else but either to tell or to hear some new thing. 22 Then Paul stood in the midst of the Areopagus and said, Men of Athens, I perceive that in all things you are very religious;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3867" name="Group 43"/>
          <p:cNvGraphicFramePr>
            <a:graphicFrameLocks noGrp="1"/>
          </p:cNvGraphicFramePr>
          <p:nvPr/>
        </p:nvGraphicFramePr>
        <p:xfrm>
          <a:off x="34925" y="115888"/>
          <a:ext cx="9145588" cy="594296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لانني بينما كنت اجتاز وانظر الى معبوداتكم وجدت ايضا مذبحا مكتوبا عليه.لاله مجهول.فالذي تتقونه وانتم تجهلونه هذا انا انادي لكم به</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Quand je parcours vos rues, mon regard se porte en effet souvent sur vos monuments sacrés et j'ai découvert entre autres un autel qui portait cette inscription: "Au dieu inconnu". Ce que vous vénérez ainsi sans le connaître, c'est ce que je viens, moi, vous annoncer.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for as I was passing through and considering the objects of your worship, I even found an altar with this inscription: TO THE UNKNOWN GOD. Therefore, the One whom you worship without knowing, Him I proclaim to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4891" name="Group 43"/>
          <p:cNvGraphicFramePr>
            <a:graphicFrameLocks noGrp="1"/>
          </p:cNvGraphicFramePr>
          <p:nvPr/>
        </p:nvGraphicFramePr>
        <p:xfrm>
          <a:off x="34925" y="44450"/>
          <a:ext cx="9145588" cy="67665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الاله الذي خلق العالم وكل ما فيه هذا اذ هو رب السماء والارض لا يسكن في هياكل مصنوعة بالايادي. ولا يخدم بايادي الناس كانه محتاج الى شيء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اذ هو يعطي الجميع حياة ونفسا وكل شيء.</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Le Dieu qui a créé l'univers et tout ce qui s'y trouve, lui qui est le Seigneur du ciel et de la terre, n'habite pas des temples construits par la main des hommes 25 et son service non plus ne demande pas de mains humaines, comme s'il avait besoin de quelque chose, lui qui donne à tous la vie et le souffle, et tout le reste.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God, who made the world and everything in it, since He is Lord of heaven and earth, does not dwell in temples made with hands. 25 Nor is He worshiped with men's hands, as though He needed anything, since He gives to all life, breath, and all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5919" name="Group 47"/>
          <p:cNvGraphicFramePr>
            <a:graphicFrameLocks noGrp="1"/>
          </p:cNvGraphicFramePr>
          <p:nvPr/>
        </p:nvGraphicFramePr>
        <p:xfrm>
          <a:off x="34925" y="115888"/>
          <a:ext cx="9145588" cy="649224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وصنع من دم واحد كل امة من الناس يسكنون على كل وجه الارض وحتم بالاوقات المعينة وبحدود مسكنهم. لكي يطلبوا الله لعلهم يتلمسونه فيجدوه مع انه عن كل واحد منا ليس بعيدا.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A partir d'un seul homme il a créé tous les peuples pour habiter toute la surface de la terre, il a défini des temps fixes et tracé les limites de l'habitat des hommes: 27 c'était pour qu'ils cherchent Dieu; peut-être pourraient-ils le découvrir en tâtonnant, lui qui, en réalité, n'est pas loin  de chacun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And He has made from one blood every nation of men to dwell on all the face of the earth, and has determined their preappointed times and the boundaries of their dwellings, 27 so that they should seek the Lord, in the hope that they might grope for Him and find Him, though He is not far from each one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6942" name="Group 46"/>
          <p:cNvGraphicFramePr>
            <a:graphicFrameLocks noGrp="1"/>
          </p:cNvGraphicFramePr>
          <p:nvPr/>
        </p:nvGraphicFramePr>
        <p:xfrm>
          <a:off x="34925" y="44450"/>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به نحيا ونتحرك ونوجد.كما قال بعض شعرائكم ايضا لاننا ايضا ذريته. فاذ نحن ذرية الله لا ينبغي ان نظن ان اللاهوت شبيه بذهب او فضة او حجر نقش صناعة واختراع انسان.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Car c'est en lui que nous avons la vie, le mouvement et l'être, comme l'ont dit certains de vos poètes: "Car nous sommes de sa race". 29 Alors, puisque nous sommes de la race de Dieu, nous ne devons pas penser que la divinité ressemble à de l'or, de l'argent, ou du marbre, sculpture de l'art et de l'imagination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in Him we live and move and have our being, as also some of your own poets have said, `For we are also His offspring.' 29 Therefore, since we are the offspring of God, we ought not to think that the Divine Nature is like gold or silver or stone, something shaped by art and man's devising.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7958" name="Group 38"/>
          <p:cNvGraphicFramePr>
            <a:graphicFrameLocks noGrp="1"/>
          </p:cNvGraphicFramePr>
          <p:nvPr/>
        </p:nvGraphicFramePr>
        <p:xfrm>
          <a:off x="34925" y="115888"/>
          <a:ext cx="9145588" cy="64922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فالله الآن يامر جميع الناس في كل مكان ان يتوبوا متغاضيا عن ازمنة الجهل.لانه اقام يوما هو فيه مزمع ان يدين المسكونة بالعدل برجل قد عينه مقدما للجميع ايمانا اذ اقامه من الاموات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voici que Dieu, sans tenir compte de ces temps d'ignorance, annonce maintenant aux hommes que tous et partout ont à se convertir. 31 Il a en effet fixé un jour où il doit juger le monde avec justice par l'homme qu'il a désigné, comme il en a donné la garantie à tous en le ressuscitant d'entre les morts.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Truly, these times of ignorance God overlooked, but now commands all men everywhere to repent, 31 because He has appointed a day on which He will judge the world in righteousness by the Man whom He has ordained. He has given assurance of this to all by raising Him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86882" name="Group 34"/>
          <p:cNvGraphicFramePr>
            <a:graphicFrameLocks noGrp="1"/>
          </p:cNvGraphicFramePr>
          <p:nvPr/>
        </p:nvGraphicFramePr>
        <p:xfrm>
          <a:off x="34925" y="71415"/>
          <a:ext cx="9145588" cy="693115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4307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سمعوا بالقيامة من الاموات كان البعض يستهزئون والبعض يقولون سنسمع منك عن هذا ايضا.وهكذا خرج بولس من وسطهم.  ولكن اناسا التصقوا به وآمنوا.منهم ديونيسيوس الاريوباغي وامرأة اسمها دامرس وآخرون معهما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39248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Au mot de "résurrection des morts", les uns se moquaient, d'autres déclarèrent: "Nous t'entendrons là-dessus une autre fois".33 C'est ainsi que Paul les quitta. 34 Certains pourtant s'étaient attachés à lui et étaient devenus croyants: parmi eux il y avait Denys l'Aréopagite, une femme nommée Damaris, et d'autres encore.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32 And when they heard of the resurrection of the dead, some mocked, while others said, We will hear you again on this matter. 33 So Paul departed from among them. 34 However, some men joined him and believed, among them Dionysius the </a:t>
                      </a:r>
                      <a:r>
                        <a:rPr kumimoji="0" lang="en-US" sz="2800" b="0" i="0" u="none" strike="noStrike" cap="none" normalizeH="0" baseline="0" dirty="0" err="1">
                          <a:ln>
                            <a:noFill/>
                          </a:ln>
                          <a:solidFill>
                            <a:schemeClr val="bg1"/>
                          </a:solidFill>
                          <a:effectLst/>
                          <a:latin typeface="Arial" charset="0"/>
                          <a:cs typeface="Arial" charset="0"/>
                        </a:rPr>
                        <a:t>Areopagite</a:t>
                      </a:r>
                      <a:r>
                        <a:rPr kumimoji="0" lang="en-US" sz="2800" b="0" i="0" u="none" strike="noStrike" cap="none" normalizeH="0" baseline="0" dirty="0">
                          <a:ln>
                            <a:noFill/>
                          </a:ln>
                          <a:solidFill>
                            <a:schemeClr val="bg1"/>
                          </a:solidFill>
                          <a:effectLst/>
                          <a:latin typeface="Arial" charset="0"/>
                          <a:cs typeface="Arial" charset="0"/>
                        </a:rPr>
                        <a:t>, a woman named </a:t>
                      </a:r>
                      <a:r>
                        <a:rPr kumimoji="0" lang="en-US" sz="2800" b="0" i="0" u="none" strike="noStrike" cap="none" normalizeH="0" baseline="0" dirty="0" err="1">
                          <a:ln>
                            <a:noFill/>
                          </a:ln>
                          <a:solidFill>
                            <a:schemeClr val="bg1"/>
                          </a:solidFill>
                          <a:effectLst/>
                          <a:latin typeface="Arial" charset="0"/>
                          <a:cs typeface="Arial" charset="0"/>
                        </a:rPr>
                        <a:t>Damaris</a:t>
                      </a:r>
                      <a:r>
                        <a:rPr kumimoji="0" lang="en-US" sz="2800" b="0" i="0" u="none" strike="noStrike" cap="none" normalizeH="0" baseline="0" dirty="0">
                          <a:ln>
                            <a:noFill/>
                          </a:ln>
                          <a:solidFill>
                            <a:schemeClr val="bg1"/>
                          </a:solidFill>
                          <a:effectLst/>
                          <a:latin typeface="Arial" charset="0"/>
                          <a:cs typeface="Arial" charset="0"/>
                        </a:rPr>
                        <a:t>, and others with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50825" y="142852"/>
            <a:ext cx="8642350" cy="4647426"/>
          </a:xfrm>
          <a:prstGeom prst="rect">
            <a:avLst/>
          </a:prstGeom>
          <a:noFill/>
          <a:ln w="9525">
            <a:noFill/>
            <a:miter lim="800000"/>
            <a:headEnd/>
            <a:tailEnd/>
          </a:ln>
        </p:spPr>
        <p:txBody>
          <a:bodyPr>
            <a:spAutoFit/>
          </a:bodyPr>
          <a:lstStyle/>
          <a:p>
            <a:pPr algn="ctr"/>
            <a:r>
              <a:rPr lang="en-US" sz="3600" dirty="0">
                <a:solidFill>
                  <a:srgbClr val="FF9900"/>
                </a:solidFill>
              </a:rPr>
              <a:t>The word of the Lord shall grow, multiply, be mighty and be confirmed in the holy church of God. Amen</a:t>
            </a:r>
          </a:p>
          <a:p>
            <a:pPr algn="ctr"/>
            <a:r>
              <a:rPr lang="ar-SA" sz="4000" dirty="0">
                <a:solidFill>
                  <a:srgbClr val="FF9900"/>
                </a:solidFill>
              </a:rPr>
              <a:t>لم تَزَلْ كَلِمَةُ الربِّ تَنمُو وتكثر وتَعتَزوتَثبت،</a:t>
            </a:r>
            <a:r>
              <a:rPr lang="ar-EG" sz="4000" dirty="0">
                <a:solidFill>
                  <a:srgbClr val="FF9900"/>
                </a:solidFill>
              </a:rPr>
              <a:t>        </a:t>
            </a:r>
            <a:r>
              <a:rPr lang="ar-SA" sz="4000" dirty="0">
                <a:solidFill>
                  <a:srgbClr val="FF9900"/>
                </a:solidFill>
              </a:rPr>
              <a:t> في </a:t>
            </a:r>
            <a:r>
              <a:rPr lang="ar-EG" sz="4000" dirty="0">
                <a:solidFill>
                  <a:srgbClr val="FF9900"/>
                </a:solidFill>
              </a:rPr>
              <a:t>كنيسة </a:t>
            </a:r>
            <a:r>
              <a:rPr lang="ar-SA" sz="4000" dirty="0">
                <a:solidFill>
                  <a:srgbClr val="FF9900"/>
                </a:solidFill>
              </a:rPr>
              <a:t>اللـه المُقدَّسة. آمين.</a:t>
            </a:r>
            <a:endParaRPr lang="fr-CA" sz="40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grpSp>
        <p:nvGrpSpPr>
          <p:cNvPr id="3" name="Group 2"/>
          <p:cNvGrpSpPr/>
          <p:nvPr/>
        </p:nvGrpSpPr>
        <p:grpSpPr>
          <a:xfrm>
            <a:off x="142844" y="4357694"/>
            <a:ext cx="2571768" cy="2357454"/>
            <a:chOff x="2352028" y="1337316"/>
            <a:chExt cx="4364177" cy="3377568"/>
          </a:xfrm>
        </p:grpSpPr>
        <p:pic>
          <p:nvPicPr>
            <p:cNvPr id="4" name="Picture 3" descr="resurc.jpg"/>
            <p:cNvPicPr>
              <a:picLocks noChangeAspect="1"/>
            </p:cNvPicPr>
            <p:nvPr/>
          </p:nvPicPr>
          <p:blipFill>
            <a:blip r:embed="rId2" cstate="print"/>
            <a:srcRect r="4456"/>
            <a:stretch>
              <a:fillRect/>
            </a:stretch>
          </p:blipFill>
          <p:spPr>
            <a:xfrm>
              <a:off x="3428992" y="1337316"/>
              <a:ext cx="2237038" cy="3020378"/>
            </a:xfrm>
            <a:prstGeom prst="rect">
              <a:avLst/>
            </a:prstGeom>
          </p:spPr>
        </p:pic>
        <p:pic>
          <p:nvPicPr>
            <p:cNvPr id="5" name="Picture 3"/>
            <p:cNvPicPr>
              <a:picLocks noChangeAspect="1" noChangeArrowheads="1"/>
            </p:cNvPicPr>
            <p:nvPr/>
          </p:nvPicPr>
          <p:blipFill>
            <a:blip r:embed="rId3" cstate="print"/>
            <a:srcRect l="19608" r="16666"/>
            <a:stretch>
              <a:fillRect/>
            </a:stretch>
          </p:blipFill>
          <p:spPr bwMode="auto">
            <a:xfrm rot="21269777">
              <a:off x="2352028" y="2521055"/>
              <a:ext cx="928694" cy="2193829"/>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l="19608" r="16666"/>
            <a:stretch>
              <a:fillRect/>
            </a:stretch>
          </p:blipFill>
          <p:spPr bwMode="auto">
            <a:xfrm rot="351600">
              <a:off x="5787511" y="2521055"/>
              <a:ext cx="928694" cy="2193829"/>
            </a:xfrm>
            <a:prstGeom prst="rect">
              <a:avLst/>
            </a:prstGeom>
            <a:noFill/>
            <a:ln w="9525">
              <a:noFill/>
              <a:miter lim="800000"/>
              <a:headEnd/>
              <a:tailEnd/>
            </a:ln>
            <a:effectLst/>
          </p:spPr>
        </p:pic>
      </p:grpSp>
      <p:sp>
        <p:nvSpPr>
          <p:cNvPr id="7" name="Text Box 2">
            <a:hlinkClick r:id="" action="ppaction://macro?name=GoToHeavenlyHosts"/>
          </p:cNvPr>
          <p:cNvSpPr txBox="1">
            <a:spLocks noChangeArrowheads="1"/>
          </p:cNvSpPr>
          <p:nvPr/>
        </p:nvSpPr>
        <p:spPr bwMode="auto">
          <a:xfrm>
            <a:off x="4464080" y="5554181"/>
            <a:ext cx="4465638" cy="1089529"/>
          </a:xfrm>
          <a:prstGeom prst="rect">
            <a:avLst/>
          </a:prstGeom>
          <a:solidFill>
            <a:srgbClr val="3333FF"/>
          </a:solidFill>
          <a:ln w="57150" cmpd="thickThin">
            <a:solidFill>
              <a:schemeClr val="tx1"/>
            </a:solidFill>
            <a:miter lim="800000"/>
            <a:headEnd/>
            <a:tailEnd/>
          </a:ln>
        </p:spPr>
        <p:txBody>
          <a:bodyPr>
            <a:spAutoFit/>
          </a:bodyPr>
          <a:lstStyle/>
          <a:p>
            <a:pPr algn="ctr" rtl="0">
              <a:lnSpc>
                <a:spcPct val="90000"/>
              </a:lnSpc>
            </a:pPr>
            <a:r>
              <a:rPr lang="en-CA" sz="2400" b="1" dirty="0">
                <a:solidFill>
                  <a:schemeClr val="bg1"/>
                </a:solidFill>
              </a:rPr>
              <a:t>O heavenly Hosts</a:t>
            </a:r>
          </a:p>
          <a:p>
            <a:pPr algn="ctr">
              <a:lnSpc>
                <a:spcPct val="90000"/>
              </a:lnSpc>
            </a:pPr>
            <a:r>
              <a:rPr lang="ar-EG" sz="2400" b="1" dirty="0">
                <a:solidFill>
                  <a:schemeClr val="bg1"/>
                </a:solidFill>
              </a:rPr>
              <a:t>يا كل الصفوف السمائيين</a:t>
            </a:r>
            <a:endParaRPr lang="en-CA" sz="2400" b="1" dirty="0">
              <a:solidFill>
                <a:schemeClr val="bg1"/>
              </a:solidFill>
            </a:endParaRPr>
          </a:p>
          <a:p>
            <a:pPr algn="ctr">
              <a:lnSpc>
                <a:spcPct val="90000"/>
              </a:lnSpc>
            </a:pPr>
            <a:r>
              <a:rPr lang="fr-CA" sz="2400" b="1" dirty="0">
                <a:solidFill>
                  <a:schemeClr val="bg1"/>
                </a:solidFill>
              </a:rPr>
              <a:t>O chœurs célestes</a:t>
            </a:r>
            <a:endParaRPr lang="en-CA" sz="2400" b="1" dirty="0">
              <a:solidFill>
                <a:schemeClr val="bg1"/>
              </a:solidFill>
            </a:endParaRPr>
          </a:p>
        </p:txBody>
      </p:sp>
      <p:pic>
        <p:nvPicPr>
          <p:cNvPr id="8" name="Picture 3" descr="pointing"/>
          <p:cNvPicPr>
            <a:picLocks noChangeAspect="1" noChangeArrowheads="1"/>
          </p:cNvPicPr>
          <p:nvPr/>
        </p:nvPicPr>
        <p:blipFill>
          <a:blip r:embed="rId4" cstate="print"/>
          <a:srcRect/>
          <a:stretch>
            <a:fillRect/>
          </a:stretch>
        </p:blipFill>
        <p:spPr bwMode="auto">
          <a:xfrm>
            <a:off x="3047998" y="5754099"/>
            <a:ext cx="1238250" cy="628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924" name="Group 60"/>
          <p:cNvGraphicFramePr>
            <a:graphicFrameLocks noGrp="1"/>
          </p:cNvGraphicFramePr>
          <p:nvPr/>
        </p:nvGraphicFramePr>
        <p:xfrm>
          <a:off x="34925" y="44450"/>
          <a:ext cx="9145588" cy="60386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98:1,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رنموا للرب ترنيمة جديدة لانه صنع عجائب.خلصته يمينه وذراع قدسه.اهتفي للرب يا كل الارض اهتفوا ورنموا وغنوا.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98:1,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Chantez au Seigneur un chant nouveau, car il a fait des merveilles.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Acclamez le Seigneur, terre entière, faites éclater vos chants de joie et vos musiques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98:1,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sing to the Lord a new song! For He has done marvelous things.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Shout joyfully to the Lord, all the earth; Break forth in song, rejoice, and sing praises.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2pg</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982" name="Group 94"/>
          <p:cNvGraphicFramePr>
            <a:graphicFrameLocks noGrp="1"/>
          </p:cNvGraphicFramePr>
          <p:nvPr/>
        </p:nvGraphicFramePr>
        <p:xfrm>
          <a:off x="34925" y="44450"/>
          <a:ext cx="9145588" cy="673608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( 20 : 19 – 31 )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ولما كانت عشية ذلك اليوم وهو اول الاسبوع وكانت الابواب مغلقة حيث كان التلاميذ مجتمعين لسبب الخوف من اليهود جاء يسوع ووقف في الوسط وقال لهم سلام لكم.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20:19 - 31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19 Le soir de ce même jour qui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tait le premier de la semaine, alors que, par crainte des Juifs, les portes de la maison o</a:t>
                      </a:r>
                      <a:r>
                        <a:rPr kumimoji="0" lang="fr-FR" sz="2800" b="0" i="0" u="none" strike="noStrike" cap="none" normalizeH="0" baseline="0">
                          <a:ln>
                            <a:noFill/>
                          </a:ln>
                          <a:solidFill>
                            <a:schemeClr val="bg1"/>
                          </a:solidFill>
                          <a:effectLst/>
                          <a:latin typeface="Times New Roman"/>
                          <a:cs typeface="Times New Roman" pitchFamily="18" charset="0"/>
                        </a:rPr>
                        <a:t>ù</a:t>
                      </a:r>
                      <a:r>
                        <a:rPr kumimoji="0" lang="fr-FR" sz="2800" b="0" i="0" u="none" strike="noStrike" cap="none" normalizeH="0" baseline="0">
                          <a:ln>
                            <a:noFill/>
                          </a:ln>
                          <a:solidFill>
                            <a:schemeClr val="bg1"/>
                          </a:solidFill>
                          <a:effectLst/>
                          <a:latin typeface="Arial" charset="0"/>
                          <a:cs typeface="Times New Roman" pitchFamily="18" charset="0"/>
                        </a:rPr>
                        <a:t> se trouvaient les disciples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taient verrouill</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es,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vint, il se tint au milieu d'eux et il leur dit: "La paix soit avec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20:19-31</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the same day at evening, being the first day of the week, when the doors were shut where the disciples were assembled, for fear of the Jews, Jesus came and stood in the midst, and said to them, Peace be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2g</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97" name="Group 85"/>
          <p:cNvGraphicFramePr>
            <a:graphicFrameLocks noGrp="1"/>
          </p:cNvGraphicFramePr>
          <p:nvPr/>
        </p:nvGraphicFramePr>
        <p:xfrm>
          <a:off x="34925" y="44450"/>
          <a:ext cx="9145588" cy="6842760"/>
        </p:xfrm>
        <a:graphic>
          <a:graphicData uri="http://schemas.openxmlformats.org/drawingml/2006/table">
            <a:tbl>
              <a:tblPr rtl="1"/>
              <a:tblGrid>
                <a:gridCol w="4505779">
                  <a:extLst>
                    <a:ext uri="{9D8B030D-6E8A-4147-A177-3AD203B41FA5}">
                      <a16:colId xmlns:a16="http://schemas.microsoft.com/office/drawing/2014/main" val="20000"/>
                    </a:ext>
                  </a:extLst>
                </a:gridCol>
                <a:gridCol w="4639809">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ولما قال هذا أراهم يديه وجنبه.ففرح التلاميذ اذ رأوا الرب. فقال لهم يسوع ايضا سلام لكم.كما ارسلني الآب ارسلكم انا.ولما قال هذا نفخ وقال لهم اقبلوا الروح القدس.</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pitchFamily="34" charset="0"/>
                          <a:cs typeface="Arial" pitchFamily="34" charset="0"/>
                        </a:rPr>
                        <a:t>20 </a:t>
                      </a:r>
                      <a:r>
                        <a:rPr kumimoji="0" lang="fr-FR" sz="2800" b="0" i="0" u="none" strike="noStrike" cap="none" normalizeH="0" baseline="0" dirty="0">
                          <a:ln>
                            <a:noFill/>
                          </a:ln>
                          <a:solidFill>
                            <a:schemeClr val="bg1"/>
                          </a:solidFill>
                          <a:effectLst/>
                          <a:latin typeface="Arial" pitchFamily="34" charset="0"/>
                          <a:cs typeface="Arial" pitchFamily="34" charset="0"/>
                        </a:rPr>
                        <a:t>Tout en parlant, il leur montra ses mains et son côté. En voyant le Seigneur, les disciples furent tout à la joie.21 Alors, à nouveau, Jésus leur dit: "La paix soit avec vous. Comme le Père m'a envoyé, à mon tour je vous envoie.22 Ayant ainsi parlé, il souffla sur eux et leur dit: "Recevez l'Esprit Saint;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pitchFamily="34" charset="0"/>
                          <a:cs typeface="Arial" pitchFamily="34" charset="0"/>
                        </a:rPr>
                        <a:t>20 When He had said this, He showed them His hands and His side. Then the disciples were glad when they saw the Lord. 21 So Jesus said to them again, Peace to you! As the Father has sent Me, I also send you. 22 And when He had said this, He breathed on them, and said to them, Receive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2016" name="Group 80"/>
          <p:cNvGraphicFramePr>
            <a:graphicFrameLocks noGrp="1"/>
          </p:cNvGraphicFramePr>
          <p:nvPr/>
        </p:nvGraphicFramePr>
        <p:xfrm>
          <a:off x="34925" y="44450"/>
          <a:ext cx="9145588" cy="672496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غفرتم خطاياه تغفر له.ومن امسكتم خطاياه أمسكت اما توما احد الاثني عشر الذي يقال له التوأم فلم يكن معهم حين جاء يسوع. فقال له التلاميذ الآخرون قد رأينا الرب.</a:t>
                      </a:r>
                      <a:r>
                        <a:rPr kumimoji="0" lang="en-US"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23 ceux à qui vous remettrez les péchés, ils leur seront remis. Ceux à qui vous les retiendrez, ils leur seront retenus. 24 Cependant Thomas, l'un des douze, celui qu'on appelle Didyme, n'était pas avec eux lorsque Jésus vint. 25 Les autres disciples lui dirent donc: "Nous avons vu </a:t>
                      </a:r>
                      <a:r>
                        <a:rPr kumimoji="0" lang="fr-FR" sz="2800" b="0" i="0" u="none" strike="noStrike" cap="none" normalizeH="0" baseline="0" dirty="0">
                          <a:ln>
                            <a:noFill/>
                          </a:ln>
                          <a:solidFill>
                            <a:schemeClr val="bg1"/>
                          </a:solidFill>
                          <a:effectLst/>
                          <a:latin typeface="Arial" charset="0"/>
                          <a:cs typeface="Times New Roman" pitchFamily="18" charset="0"/>
                        </a:rPr>
                        <a:t>le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If you forgive the sins of any, they are forgiven them; if you retain the sins of any, they are retained. 24 Now Thomas, called the Twin, one of the twelve, was not with them when Jesus came. 25 The other disciples therefore said to him, We have seen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800" name="Group 56"/>
          <p:cNvGraphicFramePr>
            <a:graphicFrameLocks noGrp="1"/>
          </p:cNvGraphicFramePr>
          <p:nvPr/>
        </p:nvGraphicFramePr>
        <p:xfrm>
          <a:off x="34925" y="44450"/>
          <a:ext cx="9145588" cy="687432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فقال لهم ان لم أبصر في يديه اثر المسامير واضع اصبعي في اثر المسامير واضع يدي في جنبه لا أؤمن  وبعد ثمانية ايام كان تلاميذه ايضا داخلا وتوما معهم.فجاء يسوع والابواب مغلقة</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Mais il leur répondit: "Si je ne vois pas dans ses mains la marque des clous, si je n'enfonce pas mon doigt à la place des clous et si je n'enfonce pas ma main dans son côté, je ne croirai pas! 26 Or, huit jours plus tard, les disciples étaient à nouveau réunis dans la maison et Thomas était avec eux. Jésus vint, toutes portes verrouillées</a:t>
                      </a:r>
                      <a:r>
                        <a:rPr kumimoji="0" lang="fr-FR" sz="2800" b="0" i="0" u="none" strike="noStrike" cap="none" normalizeH="0" baseline="0" dirty="0">
                          <a:ln>
                            <a:noFill/>
                          </a:ln>
                          <a:solidFill>
                            <a:schemeClr val="bg1"/>
                          </a:solidFill>
                          <a:effectLst/>
                          <a:latin typeface="Arial" charset="0"/>
                          <a:cs typeface="Times New Roman" pitchFamily="18"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he said to them, Unless I see in His hands the print of the nails, and put my finger into the print of the nails, and put my hand into His side, I will not believe. 26 And after eight days His disciples were again inside, and Thomas with them. Jesus came, the doors being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3017" name="Group 57"/>
          <p:cNvGraphicFramePr>
            <a:graphicFrameLocks noGrp="1"/>
          </p:cNvGraphicFramePr>
          <p:nvPr/>
        </p:nvGraphicFramePr>
        <p:xfrm>
          <a:off x="34925" y="44450"/>
          <a:ext cx="9145588" cy="6514148"/>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ووقف في الوسط وقال سلام لكم. ثم قال لتوما هات اصبعك الى هنا وابصر يديّ وهات يدك وضعها في جنبي ولا تكن غير مؤمن بل مؤمنا.اجاب توما وقال له ربي والهي.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il se tint au milieu d'eux et leur dit: "La paix soit avec vous. 27 Ensuite il dit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Thomas: "Avance ton doigt ici et regarde mes mains; avance ta main et enfonce-la dans mon côt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cesse d'être incr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dule et deviens un homme de foi." Thomas lui 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pondit: "Mon Seigneur et mon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stood in the midst, and said, Peace to you! 27 Then He said to Thomas, Reach your finger here, and look at My hands; and reach your hand here, and put it into My side. Do not be unbelieving, but believing. 28 And Thomas answered and said to Him, My Lord and my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8985" name="Group 41"/>
          <p:cNvGraphicFramePr>
            <a:graphicFrameLocks noGrp="1"/>
          </p:cNvGraphicFramePr>
          <p:nvPr/>
        </p:nvGraphicFramePr>
        <p:xfrm>
          <a:off x="34925" y="44450"/>
          <a:ext cx="9145588" cy="5727065"/>
        </p:xfrm>
        <a:graphic>
          <a:graphicData uri="http://schemas.openxmlformats.org/drawingml/2006/table">
            <a:tbl>
              <a:tblPr rtl="1"/>
              <a:tblGrid>
                <a:gridCol w="4121607">
                  <a:extLst>
                    <a:ext uri="{9D8B030D-6E8A-4147-A177-3AD203B41FA5}">
                      <a16:colId xmlns:a16="http://schemas.microsoft.com/office/drawing/2014/main" val="20000"/>
                    </a:ext>
                  </a:extLst>
                </a:gridCol>
                <a:gridCol w="502398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قال له يسوع لانك رأيتني يا توما آمنت.طوبى للذين آمنوا ولم يروا  وآيات أخر كثيرة صنع يسوع قدام تلاميذه لم تكتب في هذا الكتاب.</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29 Jésus lui dit: "Parce que tu m'as vu, tu as cru; bienheureux ceux qui, sans avoir vu, ont cru. 30 Jésus a opéré sous les yeux de ses disciples bien d'autres signes qui ne sont pas rapportés dans ce livre.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pitchFamily="34" charset="0"/>
                          <a:cs typeface="Arial" pitchFamily="34" charset="0"/>
                        </a:rPr>
                        <a:t>29 Jesus said to him, Thomas, because you have seen Me, you have believed. Blessed are those who have not seen and yet have believed. 30 And truly Jesus did many other signs in the presence of His disciples, which are not written in this book;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119" name="Group 39"/>
          <p:cNvGraphicFramePr>
            <a:graphicFrameLocks noGrp="1"/>
          </p:cNvGraphicFramePr>
          <p:nvPr/>
        </p:nvGraphicFramePr>
        <p:xfrm>
          <a:off x="34925" y="115888"/>
          <a:ext cx="9074150"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هذه فقد كتبت لتؤمنوا ان يسوع هو المسيح ابن الله ولكي تكون لكم اذا آمنتم حياة باسمه.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31 Ceux-ci l'ont </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t</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pour que vous croyiez que J</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sus est le Christ, le Fils de Dieu, et pour que, en croyant, vous ayez la vie en son nom.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but these are written that you may believe that Jesus is the Christ, the Son of God, and that believing you may have life in His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6"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58" name="Group 38"/>
          <p:cNvGraphicFramePr>
            <a:graphicFrameLocks noGrp="1"/>
          </p:cNvGraphicFramePr>
          <p:nvPr/>
        </p:nvGraphicFramePr>
        <p:xfrm>
          <a:off x="468313" y="4762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Second Sunday of the Fifty Holy days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الأحد الثانى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الخماسين المقدسة</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FR" sz="4000" b="0" i="0" u="none" strike="noStrike" cap="none" normalizeH="0" baseline="0">
                          <a:ln>
                            <a:noFill/>
                          </a:ln>
                          <a:solidFill>
                            <a:srgbClr val="FF9900"/>
                          </a:solidFill>
                          <a:effectLst/>
                          <a:latin typeface="Arial" charset="0"/>
                          <a:cs typeface="Arial" charset="0"/>
                        </a:rPr>
                        <a:t>Deuxième Dimanche "ELKHAMSINE"</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1878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1224" name="Group 72"/>
          <p:cNvGraphicFramePr>
            <a:graphicFrameLocks noGrp="1"/>
          </p:cNvGraphicFramePr>
          <p:nvPr/>
        </p:nvGraphicFramePr>
        <p:xfrm>
          <a:off x="69850" y="0"/>
          <a:ext cx="8931306" cy="6463718"/>
        </p:xfrm>
        <a:graphic>
          <a:graphicData uri="http://schemas.openxmlformats.org/drawingml/2006/table">
            <a:tbl>
              <a:tblPr rtl="1"/>
              <a:tblGrid>
                <a:gridCol w="4487214">
                  <a:extLst>
                    <a:ext uri="{9D8B030D-6E8A-4147-A177-3AD203B41FA5}">
                      <a16:colId xmlns:a16="http://schemas.microsoft.com/office/drawing/2014/main" val="20000"/>
                    </a:ext>
                  </a:extLst>
                </a:gridCol>
                <a:gridCol w="4444092">
                  <a:extLst>
                    <a:ext uri="{9D8B030D-6E8A-4147-A177-3AD203B41FA5}">
                      <a16:colId xmlns:a16="http://schemas.microsoft.com/office/drawing/2014/main" val="20001"/>
                    </a:ext>
                  </a:extLst>
                </a:gridCol>
              </a:tblGrid>
              <a:tr h="178592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111:1-2</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احمد الرب بكل قلبي في مجلس المستقيمين وجماعتهم.عظيمة هي اعمال الرب مطلوبة لكل المسرورين بها.</a:t>
                      </a:r>
                      <a:r>
                        <a:rPr kumimoji="0" lang="en-US"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111:1-2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1 De tout mon cœur je célébrerai le Seigneur au conseil des hommes droits et dans l'assemblée.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2 Grandes sont les œuvres du Seigneur, tous ceux qui les aiment les étudient,  </a:t>
                      </a:r>
                      <a:endParaRPr kumimoji="0" lang="ar-EG" sz="2800" b="0" i="0" u="none" strike="noStrike" cap="none" normalizeH="0" baseline="0" dirty="0">
                        <a:ln>
                          <a:noFill/>
                        </a:ln>
                        <a:solidFill>
                          <a:schemeClr val="bg1"/>
                        </a:solidFill>
                        <a:effectLst/>
                        <a:latin typeface="Arial" pitchFamily="34" charset="0"/>
                        <a:cs typeface="Arial" pitchFamily="34"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I will praise the Lord with my whole heart, In the assembly of the upright and in the congregation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The works of the Lord are great, Studied by all who have pleasure in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3pv</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8223" name="Group 63"/>
          <p:cNvGraphicFramePr>
            <a:graphicFrameLocks noGrp="1"/>
          </p:cNvGraphicFramePr>
          <p:nvPr/>
        </p:nvGraphicFramePr>
        <p:xfrm>
          <a:off x="34925" y="44450"/>
          <a:ext cx="9145588" cy="665683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يوحنا ( 6 : 16 – 23 )</a:t>
                      </a:r>
                      <a:endParaRPr kumimoji="0" lang="en-C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ولما كان المساء نزل تلاميذه الى البحر. فدخلوا السفينة وكانوا يذهبون الى عبر البحر الى كفرناحوم.وكان الظلام قد اقبل ولم يكن يسوع قد أتى اليهم. وهاج البحر من ريح عظيمة تهب.</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6:16-23</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Le soir venu, ses disciples descendirent jusqu'à la mer.17 Ils montèrent dans une barque et se dirigèrent vers Capharnaüm, sur l'autre rive. Déjà l'obscurité s'était faite et Jésus ne les avait pas encore rejoints.18 Un  grand vent soufflaitet la mer était houleuse.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6:16-23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when evening came, His disciples went down to the sea, 17 got into the boat, and went over the sea toward Capernaum. And it was already dark, and Jesus had not come to them. 18 Then the sea arose because a great wind was blowing.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3v</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5070" name="Group 30"/>
          <p:cNvGraphicFramePr>
            <a:graphicFrameLocks noGrp="1"/>
          </p:cNvGraphicFramePr>
          <p:nvPr/>
        </p:nvGraphicFramePr>
        <p:xfrm>
          <a:off x="34925" y="44450"/>
          <a:ext cx="9145588" cy="623030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كانوا قد جذفوا نحو خمس وعشرين او ثلاثين غلوة نظروا يسوع ماشيا على البحر مقتربا من السفينة فخافوا. فقال لهم انا هو لا تخافوا.  فرضوا ان يقبلوه في السفينة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Ils avaient ramé environ vingt-cinq  à trente stades, lorsqu'ils voient Jésus marcher sur la mer et s'approcher de la barque. Alors ils furent pris de peur, 20 mais Jésus leur dit: "C'est moi, n'ayez pas peur.21 Ils voulurent le prendre dans la barque,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So when they had rowed about three or four miles, they saw Jesus walking on the sea and drawing near the boat; and they were afraid. 20 But He said to them, It is I; do not be afraid. 21 Then they willingly received Him into the boat,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6091" name="Group 27"/>
          <p:cNvGraphicFramePr>
            <a:graphicFrameLocks noGrp="1"/>
          </p:cNvGraphicFramePr>
          <p:nvPr/>
        </p:nvGraphicFramePr>
        <p:xfrm>
          <a:off x="34925" y="44450"/>
          <a:ext cx="9145588" cy="6121401"/>
        </p:xfrm>
        <a:graphic>
          <a:graphicData uri="http://schemas.openxmlformats.org/drawingml/2006/table">
            <a:tbl>
              <a:tblPr rtl="1"/>
              <a:tblGrid>
                <a:gridCol w="3855817">
                  <a:extLst>
                    <a:ext uri="{9D8B030D-6E8A-4147-A177-3AD203B41FA5}">
                      <a16:colId xmlns:a16="http://schemas.microsoft.com/office/drawing/2014/main" val="20000"/>
                    </a:ext>
                  </a:extLst>
                </a:gridCol>
                <a:gridCol w="528977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وللوقت صارت السفينة الى الارض التي كانوا ذاهبين اليها  وفي الغد لما رأى الجمع الذين كانوا واقفين في عبر البحر انه لم تكن هناك سفينة اخرى سوى واحدة وهي تلك التي دخلها تلاميذه</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mais aussitôt la barque toucha terre au lieu où ils allaient. 22 Le lendemain, la foule restée sur l'autre rive, se rendit compte qu'il y avait eu là une seule barque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immediately the boat was at the land where they were going. 22 On the following day, when the people who were standing on the other side of the sea saw that there was no other boat there, except that one which His disciples had entered,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312" name="Group 40"/>
          <p:cNvGraphicFramePr>
            <a:graphicFrameLocks noGrp="1"/>
          </p:cNvGraphicFramePr>
          <p:nvPr/>
        </p:nvGraphicFramePr>
        <p:xfrm>
          <a:off x="34925" y="115888"/>
          <a:ext cx="9019691" cy="6599937"/>
        </p:xfrm>
        <a:graphic>
          <a:graphicData uri="http://schemas.openxmlformats.org/drawingml/2006/table">
            <a:tbl>
              <a:tblPr rtl="1"/>
              <a:tblGrid>
                <a:gridCol w="4777436">
                  <a:extLst>
                    <a:ext uri="{9D8B030D-6E8A-4147-A177-3AD203B41FA5}">
                      <a16:colId xmlns:a16="http://schemas.microsoft.com/office/drawing/2014/main" val="20000"/>
                    </a:ext>
                  </a:extLst>
                </a:gridCol>
                <a:gridCol w="424225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وان يسوع لم يدخل السفينة مع تلاميذه بل مضى تلاميذه وحدهم. غير انه جاءت سفن من طبرية الى قرب الموضع الذي اكلوا فيه الخبز اذ شكر الرب</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et que Jésus n'avait pas accompagné ses disciples dans leur barque; ceux-ci étaient partis seuls. Toutefois, venant de Tibériade, d'autres barques arrivèrent près de l'endroit où ils avaient mangé le pain après que le Seigneur eut rendu grâce.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that Jesus had not entered the boat with His disciples, but His disciples had gone away alone-- 23 however, other boats came from </a:t>
                      </a:r>
                      <a:r>
                        <a:rPr kumimoji="0" lang="en-US" sz="2800" b="0" i="0" u="none" strike="noStrike" cap="none" normalizeH="0" baseline="0" dirty="0" err="1">
                          <a:ln>
                            <a:noFill/>
                          </a:ln>
                          <a:solidFill>
                            <a:schemeClr val="bg1"/>
                          </a:solidFill>
                          <a:effectLst/>
                          <a:latin typeface="Arial" charset="0"/>
                          <a:cs typeface="Arial" charset="0"/>
                        </a:rPr>
                        <a:t>Tiberias</a:t>
                      </a:r>
                      <a:r>
                        <a:rPr kumimoji="0" lang="en-US" sz="2800" b="0" i="0" u="none" strike="noStrike" cap="none" normalizeH="0" baseline="0" dirty="0">
                          <a:ln>
                            <a:noFill/>
                          </a:ln>
                          <a:solidFill>
                            <a:schemeClr val="bg1"/>
                          </a:solidFill>
                          <a:effectLst/>
                          <a:latin typeface="Arial" charset="0"/>
                          <a:cs typeface="Arial" charset="0"/>
                        </a:rPr>
                        <a:t>, near the place where they ate bread after the Lord had given thanks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3910"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2493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98" name="Group 78"/>
          <p:cNvGraphicFramePr>
            <a:graphicFrameLocks noGrp="1"/>
          </p:cNvGraphicFramePr>
          <p:nvPr/>
        </p:nvGraphicFramePr>
        <p:xfrm>
          <a:off x="69850" y="71415"/>
          <a:ext cx="8931306" cy="6655563"/>
        </p:xfrm>
        <a:graphic>
          <a:graphicData uri="http://schemas.openxmlformats.org/drawingml/2006/table">
            <a:tbl>
              <a:tblPr rtl="1"/>
              <a:tblGrid>
                <a:gridCol w="4003150">
                  <a:extLst>
                    <a:ext uri="{9D8B030D-6E8A-4147-A177-3AD203B41FA5}">
                      <a16:colId xmlns:a16="http://schemas.microsoft.com/office/drawing/2014/main" val="20000"/>
                    </a:ext>
                  </a:extLst>
                </a:gridCol>
                <a:gridCol w="4928156">
                  <a:extLst>
                    <a:ext uri="{9D8B030D-6E8A-4147-A177-3AD203B41FA5}">
                      <a16:colId xmlns:a16="http://schemas.microsoft.com/office/drawing/2014/main" val="20001"/>
                    </a:ext>
                  </a:extLst>
                </a:gridCol>
              </a:tblGrid>
              <a:tr h="1918971">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600" b="0" i="0" u="sng" strike="noStrike" cap="none" normalizeH="0" baseline="0" dirty="0">
                          <a:ln>
                            <a:noFill/>
                          </a:ln>
                          <a:solidFill>
                            <a:srgbClr val="FF9933"/>
                          </a:solidFill>
                          <a:effectLst/>
                          <a:latin typeface="Arial" charset="0"/>
                          <a:cs typeface="Arial" charset="0"/>
                        </a:rPr>
                        <a:t>111:3-4</a:t>
                      </a:r>
                      <a:r>
                        <a:rPr kumimoji="0" lang="ar-SA" sz="3600" b="0" i="0" u="sng" strike="noStrike" cap="none" normalizeH="0" baseline="0" dirty="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جلال وبهاء عمله وعدله قائم الى الابد. صنع ذكرا لعجائبه.حنّان ورحيم هو الرب‏.</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en-CA"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Psaumes </a:t>
                      </a:r>
                      <a:r>
                        <a:rPr kumimoji="0" lang="en-US" sz="3600" b="0" i="0" u="sng" strike="noStrike" cap="none" normalizeH="0" baseline="0" dirty="0">
                          <a:ln>
                            <a:noFill/>
                          </a:ln>
                          <a:solidFill>
                            <a:srgbClr val="FF9933"/>
                          </a:solidFill>
                          <a:effectLst/>
                          <a:latin typeface="Arial" charset="0"/>
                          <a:cs typeface="Times New Roman" pitchFamily="18" charset="0"/>
                        </a:rPr>
                        <a:t>111:3-4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Son action éclate de splendeur et sa justice subsiste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Il a voulu qu'on rappelle ses miracles, Le Seigneur est bienveillant et  miséricordieux,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111:3-4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His work is honorable and glorious, And His righteousness endures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He has made His wonderful works to be remembered; The Lord is gracious and full of compassion.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3pm</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447" name="Group 103"/>
          <p:cNvGraphicFramePr>
            <a:graphicFrameLocks noGrp="1"/>
          </p:cNvGraphicFramePr>
          <p:nvPr/>
        </p:nvGraphicFramePr>
        <p:xfrm>
          <a:off x="69850" y="0"/>
          <a:ext cx="9074150" cy="6784848"/>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يوحنا ( 6 : 24 – 33 )</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فلما رأى الجمع ان يسوع ليس هو هناك ولا تلاميذه دخلوا هم ايضا السفن وجاءوا الى كفرناحوم يطلبون يسوع. ولما وجدوه في عبر البحر قالوا له يا معلّم متى صرت هنا.</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6:24-33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Lorsque la foule eut constaté que ni Jésus ni ses disciples ne se trouvaient là, les gens montèrent dans les barques et ils s'en allèrent à Capharnaüm, à la recherche de Jésus. 25 Et quand ils l'eurent trouvé de l'autre côté de la mer, ils lui dirent: "Rabbi, quand es-tu arrivé ici?"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6:24-33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when the people therefore saw that Jesus was not there, nor His disciples, they also got into boats and came to Capernaum, seeking Jesus. 25 And when they found Him on the other side of the sea, they said to Him, Rabbi, when did You come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3m</a:t>
            </a: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0444" name="Group 76"/>
          <p:cNvGraphicFramePr>
            <a:graphicFrameLocks noGrp="1"/>
          </p:cNvGraphicFramePr>
          <p:nvPr/>
        </p:nvGraphicFramePr>
        <p:xfrm>
          <a:off x="69850" y="142852"/>
          <a:ext cx="9074150" cy="6620256"/>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341461">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اجابهم يسوع وقال الحق الحق اقول لكم انتم تطلبونني ليس لانكم رأيتم آيات بل لانكم اكلتم من الخبز فشبعتم. اعملوا لا للطعام البائد بل للطعام الباقي للحياة الابدية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Jésus leur répondit: "En vérité, en vérité, je vous le dis, ce n'est pas parce que vous avez vu des signes que vous me cherchez, mais parce que vous avez mangé des pains à satiété. 27 Il faut vous mettre à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pour obtenir non pas cette nourriture périssable, mais la nourriture qui demeure en vie éternelle,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Jesus answered them and said, Most assuredly, I say to you, you seek Me, not because you saw the signs, but because you ate of the loaves and were filled. 27 Do not labor for the food which perishes, but for the food which endures to everlasting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8129" name="Group 17"/>
          <p:cNvGraphicFramePr>
            <a:graphicFrameLocks noGrp="1"/>
          </p:cNvGraphicFramePr>
          <p:nvPr/>
        </p:nvGraphicFramePr>
        <p:xfrm>
          <a:off x="69850" y="142875"/>
          <a:ext cx="9074150" cy="6193536"/>
        </p:xfrm>
        <a:graphic>
          <a:graphicData uri="http://schemas.openxmlformats.org/drawingml/2006/table">
            <a:tbl>
              <a:tblPr rtl="1"/>
              <a:tblGrid>
                <a:gridCol w="4616676">
                  <a:extLst>
                    <a:ext uri="{9D8B030D-6E8A-4147-A177-3AD203B41FA5}">
                      <a16:colId xmlns:a16="http://schemas.microsoft.com/office/drawing/2014/main" val="20000"/>
                    </a:ext>
                  </a:extLst>
                </a:gridCol>
                <a:gridCol w="4457474">
                  <a:extLst>
                    <a:ext uri="{9D8B030D-6E8A-4147-A177-3AD203B41FA5}">
                      <a16:colId xmlns:a16="http://schemas.microsoft.com/office/drawing/2014/main" val="20001"/>
                    </a:ext>
                  </a:extLst>
                </a:gridCol>
              </a:tblGrid>
              <a:tr h="1341461">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الذي يعطيكم ابن الانسان لان هذا الله الآب قد ختمه.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فقالوا له ماذا نفعل حتى نعمل اعمال الله. اجاب يسوع وقال لهم هذا هو عمل الله ان تؤمنوا بالذي هو ارسله.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celle que le Fils de l'homme vous donnera, car c'est lui que le Père, qui est Dieu, a marqué de son sceau." 28 Ils lui dirent alors: "Que nous faut-il faire pour travailler aux œuvres de Dieu? 29  Jésus leur répondit: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Dieu c'est de croire en celui qu'Il 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which the Son of Man will give you, because God the Father has set His seal on Him. 28 Then they said to Him, What shall we do, that we may work the works of God? 29 Jesus answered and said to them, This is the work of God, that you believe in Him whom He sent.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9239" name="Group 55"/>
          <p:cNvGraphicFramePr>
            <a:graphicFrameLocks noGrp="1"/>
          </p:cNvGraphicFramePr>
          <p:nvPr/>
        </p:nvGraphicFramePr>
        <p:xfrm>
          <a:off x="69850" y="71438"/>
          <a:ext cx="9074150" cy="6073128"/>
        </p:xfrm>
        <a:graphic>
          <a:graphicData uri="http://schemas.openxmlformats.org/drawingml/2006/table">
            <a:tbl>
              <a:tblPr rtl="1"/>
              <a:tblGrid>
                <a:gridCol w="4703762">
                  <a:extLst>
                    <a:ext uri="{9D8B030D-6E8A-4147-A177-3AD203B41FA5}">
                      <a16:colId xmlns:a16="http://schemas.microsoft.com/office/drawing/2014/main" val="20000"/>
                    </a:ext>
                  </a:extLst>
                </a:gridCol>
                <a:gridCol w="4370388">
                  <a:extLst>
                    <a:ext uri="{9D8B030D-6E8A-4147-A177-3AD203B41FA5}">
                      <a16:colId xmlns:a16="http://schemas.microsoft.com/office/drawing/2014/main" val="20001"/>
                    </a:ext>
                  </a:extLst>
                </a:gridCol>
              </a:tblGrid>
              <a:tr h="1714488">
                <a:tc gridSpan="2">
                  <a:txBody>
                    <a:bodyPr/>
                    <a:lstStyle/>
                    <a:p>
                      <a:pPr marL="0" marR="0" lvl="0" indent="0" algn="r" defTabSz="914400" rtl="1" eaLnBrk="1" fontAlgn="base" latinLnBrk="0" hangingPunct="1">
                        <a:lnSpc>
                          <a:spcPct val="100000"/>
                        </a:lnSpc>
                        <a:spcBef>
                          <a:spcPts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فقالوا له فأية آية تصنع لنرى ونؤمن بك.ماذا تعمل. آباؤنا اكلوا المّن في البرية كما هو مكتوب انه اعطاهم خبزا من السماء ليأكلوا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30 Ils lui répliquèrent: "Mais toi, quel signe fais-tu donc, pour que nous voyions et que nous te croyions? Quelle est ton œuvre? 31 Au désert, nos pères ont mangé la manne, ainsi qu'il est écrit: Il leur a donné à manger un pain qui vient du ciel."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30 Therefore they said to Him, What sign will You perform then, that we may see it and believe You? What work will You do? 31 Our fathers ate the manna in the desert; as it is written, `He gave them bread from heaven to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0257" name="Group 49"/>
          <p:cNvGraphicFramePr>
            <a:graphicFrameLocks noGrp="1"/>
          </p:cNvGraphicFramePr>
          <p:nvPr/>
        </p:nvGraphicFramePr>
        <p:xfrm>
          <a:off x="69850" y="0"/>
          <a:ext cx="9074150" cy="637087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00174">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فقال لهم يسوع الحق الحق اقول لكم ليس موسى اعطاكم الخبز من السماء بل ابي يعطيكم الخبز الحقيقي من السماء. لان خبز الله هو النازل من السماء الواهب حياة للعالم.</a:t>
                      </a:r>
                      <a:r>
                        <a:rPr kumimoji="0" lang="ar-EG" sz="2800" b="1" i="0" u="none" strike="noStrike" cap="none" normalizeH="0" baseline="0" dirty="0">
                          <a:ln>
                            <a:noFill/>
                          </a:ln>
                          <a:solidFill>
                            <a:srgbClr val="FF9900"/>
                          </a:solidFill>
                          <a:effectLst/>
                          <a:latin typeface="Arial" charset="0"/>
                          <a:cs typeface="Arial" charset="0"/>
                        </a:rPr>
                        <a:t>( والمجد للـه دائماً ) </a:t>
                      </a:r>
                      <a:endParaRPr kumimoji="0" lang="ar-SA" sz="28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Mais Jésus leur dit: "En vérité, en vérité, je vous le dis, ce n'est pas Moïse qui vous a donné le pain du ciel, mais c'est mon Père qui vous donne le véritable pain du ciel. 33 Car le pain de Dieu, c'est celui qui descend du ciel et qui donne la vie au monde.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32 Then Jesus said to them, Most assuredly, I say to you, Moses did not give you the bread from heaven, but My Father gives you the true bread from heaven. 33 For the bread of God is He who comes down from heaven and gives life to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r>
                        <a:rPr kumimoji="0" lang="en-US" sz="2800" b="0" i="0" u="none" strike="noStrike" cap="none" normalizeH="0" baseline="0" dirty="0">
                          <a:ln>
                            <a:noFill/>
                          </a:ln>
                          <a:solidFill>
                            <a:schemeClr val="bg1"/>
                          </a:solidFill>
                          <a:effectLst/>
                          <a:latin typeface="Arial" charset="0"/>
                          <a:cs typeface="Arial" charset="0"/>
                        </a:rPr>
                        <a:t>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133123"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rtl="0"/>
            <a:endParaRPr lang="en-US" sz="2800">
              <a:solidFill>
                <a:schemeClr val="bg1"/>
              </a:solidFill>
              <a:latin typeface="Avva_Shenouda" pitchFamily="34" charset="0"/>
            </a:endParaRPr>
          </a:p>
        </p:txBody>
      </p:sp>
      <p:sp>
        <p:nvSpPr>
          <p:cNvPr id="1331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13312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5573" name="Group 85"/>
          <p:cNvGraphicFramePr>
            <a:graphicFrameLocks noGrp="1"/>
          </p:cNvGraphicFramePr>
          <p:nvPr/>
        </p:nvGraphicFramePr>
        <p:xfrm>
          <a:off x="69850" y="0"/>
          <a:ext cx="9074150" cy="6949440"/>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7161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tab pos="5370513" algn="l"/>
                        </a:tabLst>
                      </a:pPr>
                      <a:r>
                        <a:rPr kumimoji="0" lang="ar-SA" sz="3200" b="0" i="0" u="sng" strike="noStrike" cap="none" normalizeH="0" baseline="0" dirty="0">
                          <a:ln>
                            <a:noFill/>
                          </a:ln>
                          <a:solidFill>
                            <a:srgbClr val="FF9900"/>
                          </a:solidFill>
                          <a:effectLst/>
                          <a:latin typeface="Arial" charset="0"/>
                          <a:cs typeface="Arial" charset="0"/>
                        </a:rPr>
                        <a:t>رسالة بولس الرسول إلى أهل </a:t>
                      </a:r>
                      <a:r>
                        <a:rPr kumimoji="0" lang="ar-EG" sz="3200" b="0" i="0" u="sng" strike="noStrike" cap="none" normalizeH="0" baseline="0" dirty="0">
                          <a:ln>
                            <a:noFill/>
                          </a:ln>
                          <a:solidFill>
                            <a:srgbClr val="FF9900"/>
                          </a:solidFill>
                          <a:effectLst/>
                          <a:latin typeface="Arial" charset="0"/>
                          <a:cs typeface="Arial" charset="0"/>
                        </a:rPr>
                        <a:t>أفسس (</a:t>
                      </a:r>
                      <a:r>
                        <a:rPr kumimoji="0" lang="en-US" sz="3200" b="0" i="0" u="sng" strike="noStrike" cap="none" normalizeH="0" baseline="0" dirty="0">
                          <a:ln>
                            <a:noFill/>
                          </a:ln>
                          <a:solidFill>
                            <a:srgbClr val="FF9900"/>
                          </a:solidFill>
                          <a:effectLst/>
                          <a:latin typeface="Arial" charset="0"/>
                          <a:cs typeface="Arial" charset="0"/>
                        </a:rPr>
                        <a:t>2:19-3:10</a:t>
                      </a:r>
                      <a:r>
                        <a:rPr kumimoji="0" lang="ar-EG" sz="3200" b="0" i="0" u="sng" strike="noStrike" cap="none" normalizeH="0" baseline="0" dirty="0">
                          <a:ln>
                            <a:noFill/>
                          </a:ln>
                          <a:solidFill>
                            <a:srgbClr val="FF9900"/>
                          </a:solidFill>
                          <a:effectLst/>
                          <a:latin typeface="Arial" charset="0"/>
                          <a:cs typeface="Arial" charset="0"/>
                        </a:rPr>
                        <a:t> </a:t>
                      </a:r>
                      <a:r>
                        <a:rPr kumimoji="0" lang="ar-SA" sz="3200" b="0" i="0" u="sng" strike="noStrike" cap="none" normalizeH="0" baseline="0" dirty="0">
                          <a:ln>
                            <a:noFill/>
                          </a:ln>
                          <a:solidFill>
                            <a:srgbClr val="FF9900"/>
                          </a:solidFill>
                          <a:effectLst/>
                          <a:latin typeface="Arial" charset="0"/>
                          <a:cs typeface="Arial" charset="0"/>
                        </a:rPr>
                        <a:t>)</a:t>
                      </a:r>
                      <a:endParaRPr kumimoji="0" lang="ar-EG" sz="32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tab pos="5370513" algn="l"/>
                        </a:tabLst>
                      </a:pPr>
                      <a:r>
                        <a:rPr kumimoji="0" lang="ar-SA" sz="3200" b="0" i="0" u="none" strike="noStrike" cap="none" normalizeH="0" baseline="0" dirty="0">
                          <a:ln>
                            <a:noFill/>
                          </a:ln>
                          <a:solidFill>
                            <a:schemeClr val="bg1"/>
                          </a:solidFill>
                          <a:effectLst/>
                          <a:latin typeface="Arial" charset="0"/>
                          <a:cs typeface="Arial" charset="0"/>
                        </a:rPr>
                        <a:t>فلستم اذا بعد غرباء ونزلا بل رعية مع القديسين واهل بيت الله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مبنيين على اساس الرسل والانبياء ويسوع المسيح نفسه حجر الزاوية</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Éphésiens 2:19-22 - 3:1-9</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Ainsi, vous n'êtes plus des étrangers, ni des émigrés; vous êtes concitoyens des saints, vous êtes de la famille de Dieu. 20 Vous avez été intégrés dans la </a:t>
                      </a:r>
                      <a:r>
                        <a:rPr kumimoji="0" lang="fr-FR" sz="2600" b="0" i="0" u="none" strike="noStrike" cap="none" normalizeH="0" baseline="0">
                          <a:ln>
                            <a:noFill/>
                          </a:ln>
                          <a:solidFill>
                            <a:schemeClr val="bg1"/>
                          </a:solidFill>
                          <a:effectLst/>
                          <a:latin typeface="Arial" charset="0"/>
                          <a:cs typeface="Arial" charset="0"/>
                        </a:rPr>
                        <a:t>construction</a:t>
                      </a:r>
                      <a:r>
                        <a:rPr kumimoji="0" lang="fr-FR" sz="2800" b="0" i="0" u="none" strike="noStrike" cap="none" normalizeH="0" baseline="0">
                          <a:ln>
                            <a:noFill/>
                          </a:ln>
                          <a:solidFill>
                            <a:schemeClr val="bg1"/>
                          </a:solidFill>
                          <a:effectLst/>
                          <a:latin typeface="Arial" charset="0"/>
                          <a:cs typeface="Arial" charset="0"/>
                        </a:rPr>
                        <a:t> qui a pour fondation les apôtres et les prophètes, et Jésus Christ lui-même comme pierre maîtresse.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00"/>
                          </a:solidFill>
                          <a:effectLst/>
                          <a:latin typeface="Arial" charset="0"/>
                          <a:cs typeface="Arial" charset="0"/>
                        </a:rPr>
                        <a:t>Ephesians 2:19-3:10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Now, therefore, you are no longer strangers and foreigners, but fellow citizens with the saints and members of the household of God, 20 having been built on the foundation of the apostles and prophets, Jesus Christ Himself being the chief cornerstone,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3p</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74" name="Group 62"/>
          <p:cNvGraphicFramePr>
            <a:graphicFrameLocks noGrp="1"/>
          </p:cNvGraphicFramePr>
          <p:nvPr/>
        </p:nvGraphicFramePr>
        <p:xfrm>
          <a:off x="69850" y="0"/>
          <a:ext cx="9074150" cy="6339840"/>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فيه كل البناء مركبا معا ينمو هيكلا مقدسا في الرب.الذي فيه انتم ايضا مبنيون معا مسكنا للّه في الروح بسبب هذا انا بولس اسير المسيح يسوع لاجلكم ايها الامم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C'est en lui que toute construction s'ajuste et s'élève pour former un temple saint dans le Seigneur. 22 C'est en lui que, vous aussi, vous êtes ensemble intégrés à la construction pour devenir une demeure de Dieu par l'Esprit.1 C'est pourquoi moi, Paul, le prisonnier de Jésus Christ pour vous, les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in whom the whole building, being joined together, grows into a holy temple in the Lord, 22 in whom you also are being built together for a dwelling place of God in the Spirit. 1 For this reason I, Paul, the prisoner of Christ Jesus for you Gentiles--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610" name="Group 74"/>
          <p:cNvGraphicFramePr>
            <a:graphicFrameLocks noGrp="1"/>
          </p:cNvGraphicFramePr>
          <p:nvPr/>
        </p:nvGraphicFramePr>
        <p:xfrm>
          <a:off x="69850" y="0"/>
          <a:ext cx="9074150" cy="6766560"/>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كنتم قد سمعتم بتدبير نعمة الله المعطاة لي لاجلكم.انه باعلان عرّفني بالسر.كما سبقت فكتبت بالايجاز.الذي بحسبه حينما تقرأونه تقدرون ان تفهموا درايتي بسر المسيح.</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si du moins vous avez appris la grâce que Dieu, pour réaliser son plan, m'a accordée à votre intention, 3 comment, par révélation, j'ai eu connaissance du mystère, tel que je l'ai esquissé rapidement. 4 Vous pouvez constater, en me lisant, quelle intelligence j'ai du mystère du Christ. Ce mystère,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if indeed you have heard of the dispensation of the grace of God which was given to me for you, 3 how that by revelation He made known to me the mystery (as I have briefly written already, 4 by which, when you read, you may understand my knowledge in the mystery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620" name="Group 60"/>
          <p:cNvGraphicFramePr>
            <a:graphicFrameLocks noGrp="1"/>
          </p:cNvGraphicFramePr>
          <p:nvPr/>
        </p:nvGraphicFramePr>
        <p:xfrm>
          <a:off x="69850" y="0"/>
          <a:ext cx="9074150" cy="6766560"/>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الذي في اجيال أخر لم يعرف به بنو البشر كما قد أعلن الآن لرسله القديسين وانبيائه بالروح.ان الامم شركاء في الميراث والجسد ونوال موعده في المسيح بالانجيل.</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Dieu ne l'a pas fait connaître aux hommes des générations passées comme il vient de le révéler maintenant par l'Esprit à ses saints apôtres et prophètes: 6 les païens sont admis au même héritage, membres du même corps, associés à la même promesse, en Jésus Christ, par le moyen de l'Évangile.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which in other ages was not made known to the sons of men, as it has now been revealed by the Spirit to His holy apostles and prophets: 6 that the Gentiles should be fellow heirs, of the same body, and partakers of His promise in Christ through the gospel,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655" name="Group 71"/>
          <p:cNvGraphicFramePr>
            <a:graphicFrameLocks noGrp="1"/>
          </p:cNvGraphicFramePr>
          <p:nvPr/>
        </p:nvGraphicFramePr>
        <p:xfrm>
          <a:off x="34926" y="0"/>
          <a:ext cx="8990661" cy="6414135"/>
        </p:xfrm>
        <a:graphic>
          <a:graphicData uri="http://schemas.openxmlformats.org/drawingml/2006/table">
            <a:tbl>
              <a:tblPr rtl="1"/>
              <a:tblGrid>
                <a:gridCol w="4166248">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الذي صرت انا خادما له حسب موهبة نعمة الله المعطاة لي حسب فعل قوته.لي انا اصغر جميع القديسين أعطيت هذه النعمة ان ابشر بين الامم بغنى المسيح الذي لا يستقصى</a:t>
                      </a:r>
                      <a:endParaRPr kumimoji="0" lang="en-CA" sz="32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J'en ai été fait ministre par le don de la grâce que Dieu m'a accordée en déployant sa puissance. 8 Moi, qui suis le dernier des derniers de tous les saints, j'ai reçu cette grâce d'annoncer aux païens l'impénétrable richesse du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of which I became a minister according to the gift of the grace of God given to me by the effective working of His power. 8 To me, who am less than the least of all the saints, this grace was given, that I should preach among the Gentiles the unsearchable riches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9044" name="Group 36"/>
          <p:cNvGraphicFramePr>
            <a:graphicFrameLocks noGrp="1"/>
          </p:cNvGraphicFramePr>
          <p:nvPr/>
        </p:nvGraphicFramePr>
        <p:xfrm>
          <a:off x="34925" y="0"/>
          <a:ext cx="9064366" cy="6768720"/>
        </p:xfrm>
        <a:graphic>
          <a:graphicData uri="http://schemas.openxmlformats.org/drawingml/2006/table">
            <a:tbl>
              <a:tblPr rtl="1"/>
              <a:tblGrid>
                <a:gridCol w="4290529">
                  <a:extLst>
                    <a:ext uri="{9D8B030D-6E8A-4147-A177-3AD203B41FA5}">
                      <a16:colId xmlns:a16="http://schemas.microsoft.com/office/drawing/2014/main" val="20000"/>
                    </a:ext>
                  </a:extLst>
                </a:gridCol>
                <a:gridCol w="4773837">
                  <a:extLst>
                    <a:ext uri="{9D8B030D-6E8A-4147-A177-3AD203B41FA5}">
                      <a16:colId xmlns:a16="http://schemas.microsoft.com/office/drawing/2014/main" val="20001"/>
                    </a:ext>
                  </a:extLst>
                </a:gridCol>
              </a:tblGrid>
              <a:tr h="135729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وانير الجميع في ما هو شركة السر المكتوم منذ الدهور في الله خالق الجميع بيسوع المسيح. لكي يعرّف الآن عند الرؤساء والسلاطين في السماويات بواسطة الكنيسة بحكمة الله المتنوعة</a:t>
                      </a:r>
                      <a:endParaRPr kumimoji="0" lang="en-CA" sz="32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et de mettre en lumière comment Dieu réalise le mystère tenu caché depuis toujours en lui, le créateur de l'univers. 10  ainsi désormais les principautés et les pouvoirs dans les lieux célestes connaissent par l’Église la sagesse de Dieu dans sa grande diversité,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9 and to make all see what is the fellowship of the mystery, which from the beginning of the ages has been hidden in God who created all things through Jesus Christ; </a:t>
                      </a:r>
                      <a:r>
                        <a:rPr kumimoji="0" lang="en-US" sz="2600" b="0" i="0" u="none" strike="noStrike" cap="none" normalizeH="0" baseline="0" dirty="0">
                          <a:ln>
                            <a:noFill/>
                          </a:ln>
                          <a:solidFill>
                            <a:schemeClr val="bg1"/>
                          </a:solidFill>
                          <a:effectLst/>
                          <a:latin typeface="Arial" charset="0"/>
                          <a:cs typeface="Arial" charset="0"/>
                        </a:rPr>
                        <a:t>10 to the intent that now the manifold wisdom of God might be made known by the church to the principalities and powers in the heavenly places,.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575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defRPr/>
            </a:pP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413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14131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7877" name="Group 101"/>
          <p:cNvGraphicFramePr>
            <a:graphicFrameLocks noGrp="1"/>
          </p:cNvGraphicFramePr>
          <p:nvPr/>
        </p:nvGraphicFramePr>
        <p:xfrm>
          <a:off x="34926" y="0"/>
          <a:ext cx="9006309" cy="6310313"/>
        </p:xfrm>
        <a:graphic>
          <a:graphicData uri="http://schemas.openxmlformats.org/drawingml/2006/table">
            <a:tbl>
              <a:tblPr rtl="1"/>
              <a:tblGrid>
                <a:gridCol w="4469234">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00"/>
                          </a:solidFill>
                          <a:effectLst/>
                          <a:latin typeface="Arial" charset="0"/>
                          <a:cs typeface="Arial" charset="0"/>
                        </a:rPr>
                        <a:t>الكاثوليكون من رسالة </a:t>
                      </a:r>
                      <a:r>
                        <a:rPr kumimoji="0" lang="ar-EG" sz="3600" b="0" i="0" u="sng" strike="noStrike" cap="none" normalizeH="0" baseline="0" dirty="0">
                          <a:ln>
                            <a:noFill/>
                          </a:ln>
                          <a:solidFill>
                            <a:srgbClr val="FF9900"/>
                          </a:solidFill>
                          <a:effectLst/>
                          <a:latin typeface="Arial" charset="0"/>
                          <a:cs typeface="Arial" charset="0"/>
                        </a:rPr>
                        <a:t>يوحنا </a:t>
                      </a:r>
                      <a:r>
                        <a:rPr kumimoji="0" lang="ar-SA" sz="3600" b="0" i="0" u="sng" strike="noStrike" cap="none" normalizeH="0" baseline="0" dirty="0">
                          <a:ln>
                            <a:noFill/>
                          </a:ln>
                          <a:solidFill>
                            <a:srgbClr val="FF9900"/>
                          </a:solidFill>
                          <a:effectLst/>
                          <a:latin typeface="Arial" charset="0"/>
                          <a:cs typeface="Arial" charset="0"/>
                        </a:rPr>
                        <a:t>الرسول</a:t>
                      </a:r>
                      <a:r>
                        <a:rPr kumimoji="0" lang="ar-EG" sz="3600" b="0" i="0" u="sng" strike="noStrike" cap="none" normalizeH="0" baseline="0" dirty="0">
                          <a:ln>
                            <a:noFill/>
                          </a:ln>
                          <a:solidFill>
                            <a:srgbClr val="FF9900"/>
                          </a:solidFill>
                          <a:effectLst/>
                          <a:latin typeface="Arial" charset="0"/>
                          <a:cs typeface="Arial" charset="0"/>
                        </a:rPr>
                        <a:t> الأولى ( 5 : 10 - 20</a:t>
                      </a:r>
                      <a:r>
                        <a:rPr kumimoji="0" lang="ar-SA" sz="3600" b="0" i="0" u="sng" strike="noStrike" cap="none" normalizeH="0" baseline="0" dirty="0">
                          <a:ln>
                            <a:noFill/>
                          </a:ln>
                          <a:solidFill>
                            <a:srgbClr val="FF9900"/>
                          </a:solidFill>
                          <a:effectLst/>
                          <a:latin typeface="Arial" charset="0"/>
                          <a:cs typeface="Arial" charset="0"/>
                        </a:rPr>
                        <a:t> )</a:t>
                      </a:r>
                      <a:endParaRPr kumimoji="0" lang="ar-EG" sz="36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يؤمن بابن الله فعنده الشهادة في نفسه</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من لا يصدق الله فقد جعله كاذبا لانه لم يؤمن بالشهادة التي قد شهد بها الله عن ابنه.</a:t>
                      </a:r>
                      <a:endParaRPr kumimoji="0" lang="en-CA" sz="32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Jean 5:10 - 20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Qui croit au Fils de Dieu a ce témoignage en lui-même. Qui ne croit pas Dieu fait de lui un menteur, puisqu'il n'a pas foi dans le témoignage que Dieu a rendu en faveur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00"/>
                          </a:solidFill>
                          <a:effectLst/>
                          <a:latin typeface="Arial" charset="0"/>
                          <a:cs typeface="Arial" charset="0"/>
                        </a:rPr>
                        <a:t>1 John 5:10-20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He who believes in the Son of God has the witness in himself; he who does not believe God has made Him a liar, because he has not believed the testimony that God has given of His Son. </a:t>
                      </a: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3c</a:t>
            </a: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64" name="Group 64"/>
          <p:cNvGraphicFramePr>
            <a:graphicFrameLocks noGrp="1"/>
          </p:cNvGraphicFramePr>
          <p:nvPr/>
        </p:nvGraphicFramePr>
        <p:xfrm>
          <a:off x="69850" y="0"/>
          <a:ext cx="9074150" cy="6339840"/>
        </p:xfrm>
        <a:graphic>
          <a:graphicData uri="http://schemas.openxmlformats.org/drawingml/2006/table">
            <a:tbl>
              <a:tblPr rtl="1"/>
              <a:tblGrid>
                <a:gridCol w="3966714">
                  <a:extLst>
                    <a:ext uri="{9D8B030D-6E8A-4147-A177-3AD203B41FA5}">
                      <a16:colId xmlns:a16="http://schemas.microsoft.com/office/drawing/2014/main" val="20000"/>
                    </a:ext>
                  </a:extLst>
                </a:gridCol>
                <a:gridCol w="5107436">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هي الشهادة ان الله اعطانا حياة ابدية وهذه الحياة هي في ابنه.  من له الابن فله الحياة ومن ليس له ابن الله فليست له الحياة كتبت هذا اليكم انتم المؤمنين باسم ابن الله لكي تعلموا ان لكم حياة ابدية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Et voici ce témoignage: Dieu nous a donné la vie éternelle, et cette vie est en son Fils. 12 Qui a le ils a la vie; qui n'a pas le Fils de Dieu n'a pas la vie.13 Je vous ai écrit tout cela, pour que vous sachiez que vous avez la vie éternelle,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And this is the testimony: that God has given us eternal life, and this life is in His Son. 12 He who has the Son has life; he who does not have the Son of God does not have life. 13 These things I have written to you who believe in the name of the Son of God, that you may know that you have eternal life, </a:t>
                      </a: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84" name="Group 60"/>
          <p:cNvGraphicFramePr>
            <a:graphicFrameLocks noGrp="1"/>
          </p:cNvGraphicFramePr>
          <p:nvPr/>
        </p:nvGraphicFramePr>
        <p:xfrm>
          <a:off x="69850" y="0"/>
          <a:ext cx="9074150" cy="6915912"/>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35729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ولكي تؤمنوا باسم ابن الله.وهذه هي الثقة التي لنا عنده انه ان طلبنا شيئا حسب مشيئته يسمع لنا.  وان كنا نعلم انه مهما طلبنا يسمع لنا نعلم ان لنا الطلبات التي طلبناها منه.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qui avez la foi au nom du Fils de Dieu. 14 Et voici l'assurance que nous avons devant lui: si nous lui demandons quelque chose selon sa volonté, il nous écoute. 15 Et sachant qu'il nous écoute quoi que nous lui demandions, nous savons que nous possédons ce que nous lui avons demandé.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that you may continue to believe in the name of the Son of God. 14 Now this is the confidence that we have in Him, that if we ask anything according to His will, He hears us. 15 And if we know that He hears us, whatever we ask, we know that we have the petitions that we have asked of Him. </a:t>
                      </a: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905" name="Group 57"/>
          <p:cNvGraphicFramePr>
            <a:graphicFrameLocks noGrp="1"/>
          </p:cNvGraphicFramePr>
          <p:nvPr/>
        </p:nvGraphicFramePr>
        <p:xfrm>
          <a:off x="69850" y="0"/>
          <a:ext cx="8897680" cy="5807076"/>
        </p:xfrm>
        <a:graphic>
          <a:graphicData uri="http://schemas.openxmlformats.org/drawingml/2006/table">
            <a:tbl>
              <a:tblPr rtl="1"/>
              <a:tblGrid>
                <a:gridCol w="4379882">
                  <a:extLst>
                    <a:ext uri="{9D8B030D-6E8A-4147-A177-3AD203B41FA5}">
                      <a16:colId xmlns:a16="http://schemas.microsoft.com/office/drawing/2014/main" val="20000"/>
                    </a:ext>
                  </a:extLst>
                </a:gridCol>
                <a:gridCol w="4517798">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ان رأى احد اخاه يخطئ خطية ليست للموت يطلب فيعطيه حياة للذين يخطئون ليس للموت.توجد خطية للموت.</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16 Si quelqu'un voit son frère commettre un péché, un péché qui ne conduit pas à la mort, qu'il prie, et Dieu lui donnera la vie, si vraiment le péché commis ne conduit pas à la mort.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If anyone sees his brother sinning a sin which does not lead to death, he will ask, and He will give him life for those who commit sin not leading to death. There is sin leading to death.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2286" name="Group 30"/>
          <p:cNvGraphicFramePr>
            <a:graphicFrameLocks noGrp="1"/>
          </p:cNvGraphicFramePr>
          <p:nvPr/>
        </p:nvGraphicFramePr>
        <p:xfrm>
          <a:off x="69851" y="0"/>
          <a:ext cx="8926708" cy="6502008"/>
        </p:xfrm>
        <a:graphic>
          <a:graphicData uri="http://schemas.openxmlformats.org/drawingml/2006/table">
            <a:tbl>
              <a:tblPr rtl="1"/>
              <a:tblGrid>
                <a:gridCol w="4735027">
                  <a:extLst>
                    <a:ext uri="{9D8B030D-6E8A-4147-A177-3AD203B41FA5}">
                      <a16:colId xmlns:a16="http://schemas.microsoft.com/office/drawing/2014/main" val="20000"/>
                    </a:ext>
                  </a:extLst>
                </a:gridCol>
                <a:gridCol w="4191681">
                  <a:extLst>
                    <a:ext uri="{9D8B030D-6E8A-4147-A177-3AD203B41FA5}">
                      <a16:colId xmlns:a16="http://schemas.microsoft.com/office/drawing/2014/main" val="20001"/>
                    </a:ext>
                  </a:extLst>
                </a:gridCol>
              </a:tblGrid>
              <a:tr h="17144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ليس لاجل هذه اقول ان يطلب. كل اثم هو خطية وتوجد خطية ليست للموت</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نعلم ان كل من ولد من الله لا يخطئ بل المولود من الله يحفظ نفسه والشرير لا يمسه.</a:t>
                      </a:r>
                      <a:endParaRPr kumimoji="0" lang="en-CA" sz="32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 existe un péché qui conduit à la mort: ce n'est pas de celui-là que je dis de prier; toute iniquité est péché; mais tout péché ne conduit pas à la mort.18 Nous savons que quiconque est né de Dieu ne pèche plus, mais l'Engendré de Dieu le garde, et le Mauvais n'a pas prise sur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I do not say that he should pray about that. 17 All unrighteousness is sin, and there is sin not leading to death. 18 We know that whoever is born of God does not sin; but he who has been born of God keeps himself, and the wicked one does not touch him. </a:t>
                      </a:r>
                      <a:endParaRPr kumimoji="0" lang="fr-FR"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3317" name="Group 37"/>
          <p:cNvGraphicFramePr>
            <a:graphicFrameLocks noGrp="1"/>
          </p:cNvGraphicFramePr>
          <p:nvPr/>
        </p:nvGraphicFramePr>
        <p:xfrm>
          <a:off x="69850" y="0"/>
          <a:ext cx="9074150" cy="6770880"/>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نعلم اننا نحن من الله والعالم كله قد وضع في الشرير. ونعلم ان ابن الله قد جاء واعطانا بصيرة لنعرف الحق</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ونحن في الحق في ابنه يسوع المسيح.هذا هو الاله الحق والحياة الابدية.</a:t>
                      </a:r>
                      <a:endParaRPr kumimoji="0" lang="en-CA" sz="32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Nous savons que nous sommes de Dieu, mais le monde tout entier gît sous l'empire du Mauvais. 20 Nous savons que le Fils de Dieu est venu et nous a donné l'intelligence pour connaître le Véritable. Et nous sommes dans le Véritable, en son Fils Jésus Christ. Lui est le Véritable, il est Dieu et la vie éternelle.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We know that we are of God, and the whole world lies under the sway of the wicked one. 20 And we know that the Son of God has come and has given us an understanding, that we may know Him who is true; and we are in Him who is true, in His Son Jesus Christ. This is the true God and eternal life.</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4"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ext Box 2"/>
          <p:cNvSpPr txBox="1">
            <a:spLocks noChangeArrowheads="1"/>
          </p:cNvSpPr>
          <p:nvPr/>
        </p:nvSpPr>
        <p:spPr bwMode="auto">
          <a:xfrm>
            <a:off x="6324600" y="1258888"/>
            <a:ext cx="2667000" cy="585787"/>
          </a:xfrm>
          <a:prstGeom prst="rect">
            <a:avLst/>
          </a:prstGeom>
          <a:noFill/>
          <a:ln w="9525">
            <a:noFill/>
            <a:miter lim="800000"/>
            <a:headEnd/>
            <a:tailEnd/>
          </a:ln>
        </p:spPr>
        <p:txBody>
          <a:bodyPr>
            <a:spAutoFit/>
          </a:bodyPr>
          <a:lstStyle/>
          <a:p>
            <a:pPr algn="just" rtl="0">
              <a:lnSpc>
                <a:spcPct val="90000"/>
              </a:lnSpc>
              <a:spcBef>
                <a:spcPct val="20000"/>
              </a:spcBef>
            </a:pPr>
            <a:endParaRPr lang="en-US" sz="3600">
              <a:latin typeface="Coptic1" pitchFamily="2" charset="0"/>
              <a:cs typeface="Times New Roman" pitchFamily="18" charset="0"/>
            </a:endParaRPr>
          </a:p>
        </p:txBody>
      </p:sp>
      <p:sp>
        <p:nvSpPr>
          <p:cNvPr id="149507" name="Text Box 3"/>
          <p:cNvSpPr txBox="1">
            <a:spLocks noChangeArrowheads="1"/>
          </p:cNvSpPr>
          <p:nvPr/>
        </p:nvSpPr>
        <p:spPr bwMode="auto">
          <a:xfrm>
            <a:off x="0" y="1295400"/>
            <a:ext cx="3352800" cy="701675"/>
          </a:xfrm>
          <a:prstGeom prst="rect">
            <a:avLst/>
          </a:prstGeom>
          <a:noFill/>
          <a:ln w="9525">
            <a:noFill/>
            <a:miter lim="800000"/>
            <a:headEnd/>
            <a:tailEnd/>
          </a:ln>
        </p:spPr>
        <p:txBody>
          <a:bodyPr>
            <a:spAutoFit/>
          </a:bodyPr>
          <a:lstStyle/>
          <a:p>
            <a:pPr algn="just" rtl="0">
              <a:spcBef>
                <a:spcPct val="20000"/>
              </a:spcBef>
            </a:pPr>
            <a:endParaRPr lang="en-US" sz="4000"/>
          </a:p>
        </p:txBody>
      </p:sp>
      <p:sp>
        <p:nvSpPr>
          <p:cNvPr id="149508" name="Rectangle 4"/>
          <p:cNvSpPr>
            <a:spLocks noGrp="1" noChangeArrowheads="1"/>
          </p:cNvSpPr>
          <p:nvPr>
            <p:ph type="title"/>
          </p:nvPr>
        </p:nvSpPr>
        <p:spPr>
          <a:xfrm>
            <a:off x="434975" y="0"/>
            <a:ext cx="8458200" cy="685800"/>
          </a:xfrm>
          <a:solidFill>
            <a:srgbClr val="33CCCC"/>
          </a:solidFill>
          <a:ln>
            <a:solidFill>
              <a:schemeClr val="tx1"/>
            </a:solidFill>
          </a:ln>
        </p:spPr>
        <p:txBody>
          <a:bodyPr/>
          <a:lstStyle/>
          <a:p>
            <a:pPr eaLnBrk="1" hangingPunct="1"/>
            <a:r>
              <a:rPr lang="en-US" sz="3200">
                <a:solidFill>
                  <a:schemeClr val="bg1"/>
                </a:solidFill>
              </a:rPr>
              <a:t>THE RESURRECTION PRAXIS RESPONSE</a:t>
            </a:r>
          </a:p>
        </p:txBody>
      </p:sp>
      <p:graphicFrame>
        <p:nvGraphicFramePr>
          <p:cNvPr id="4742149" name="Group 5"/>
          <p:cNvGraphicFramePr>
            <a:graphicFrameLocks noGrp="1"/>
          </p:cNvGraphicFramePr>
          <p:nvPr>
            <p:ph type="tbl" idx="1"/>
          </p:nvPr>
        </p:nvGraphicFramePr>
        <p:xfrm>
          <a:off x="0" y="765175"/>
          <a:ext cx="9144000" cy="5495544"/>
        </p:xfrm>
        <a:graphic>
          <a:graphicData uri="http://schemas.openxmlformats.org/drawingml/2006/table">
            <a:tbl>
              <a:tblPr/>
              <a:tblGrid>
                <a:gridCol w="2362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3622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373688">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Hail to His </a:t>
                      </a:r>
                      <a:r>
                        <a:rPr kumimoji="0" lang="en-US" sz="2800" b="0" i="0" u="none" strike="noStrike" cap="none" normalizeH="0" baseline="0">
                          <a:ln>
                            <a:noFill/>
                          </a:ln>
                          <a:solidFill>
                            <a:schemeClr val="bg1"/>
                          </a:solidFill>
                          <a:effectLst/>
                          <a:latin typeface="Arial" charset="0"/>
                          <a:cs typeface="Arial" charset="0"/>
                        </a:rPr>
                        <a:t>Resurrection</a:t>
                      </a:r>
                      <a:r>
                        <a:rPr kumimoji="0" lang="en-US" sz="3200" b="0" i="0" u="none" strike="noStrike" cap="none" normalizeH="0" baseline="0">
                          <a:ln>
                            <a:noFill/>
                          </a:ln>
                          <a:solidFill>
                            <a:schemeClr val="bg1"/>
                          </a:solidFill>
                          <a:effectLst/>
                          <a:latin typeface="Arial" charset="0"/>
                          <a:cs typeface="Arial" charset="0"/>
                        </a:rPr>
                        <a:t>: He, Who has risen from the dead: in order to save us: from our sins.</a:t>
                      </a: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en-US" sz="3600" b="0" i="0" u="none" strike="noStrike" cap="none" normalizeH="0" baseline="0">
                          <a:ln>
                            <a:noFill/>
                          </a:ln>
                          <a:solidFill>
                            <a:schemeClr val="bg1"/>
                          </a:solidFill>
                          <a:effectLst/>
                          <a:latin typeface="Coptic" pitchFamily="2" charset="0"/>
                          <a:cs typeface="Arial" charset="0"/>
                        </a:rPr>
                        <a:t>&lt;ere tefa~nac-tacic: e~taftwnf e~bolqen n/eymwout: san~tefcw] m~mon: e~bolqen nennobi.</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fr-CA" sz="4000" b="0" i="0" u="none" strike="noStrike" cap="none" normalizeH="0" baseline="0">
                          <a:ln>
                            <a:noFill/>
                          </a:ln>
                          <a:solidFill>
                            <a:schemeClr val="bg1"/>
                          </a:solidFill>
                          <a:effectLst/>
                          <a:latin typeface="Arial" charset="0"/>
                          <a:cs typeface="Arial" charset="0"/>
                        </a:rPr>
                        <a:t>Salut </a:t>
                      </a:r>
                      <a:r>
                        <a:rPr kumimoji="0" lang="en-US" sz="4000" b="0" i="0" u="none" strike="noStrike" cap="none" normalizeH="0" baseline="0">
                          <a:ln>
                            <a:noFill/>
                          </a:ln>
                          <a:solidFill>
                            <a:schemeClr val="bg1"/>
                          </a:solidFill>
                          <a:effectLst/>
                          <a:latin typeface="Arial" charset="0"/>
                          <a:cs typeface="Arial" charset="0"/>
                        </a:rPr>
                        <a:t>à</a:t>
                      </a:r>
                      <a:r>
                        <a:rPr kumimoji="0" lang="fr-CA" sz="4000" b="0" i="0" u="none" strike="noStrike" cap="none" normalizeH="0" baseline="0">
                          <a:ln>
                            <a:noFill/>
                          </a:ln>
                          <a:solidFill>
                            <a:schemeClr val="bg1"/>
                          </a:solidFill>
                          <a:effectLst/>
                          <a:latin typeface="Arial" charset="0"/>
                          <a:cs typeface="Arial" charset="0"/>
                        </a:rPr>
                        <a:t> sa </a:t>
                      </a:r>
                      <a:r>
                        <a:rPr kumimoji="0" lang="fr-CA" sz="3400" b="0" i="0" u="none" strike="noStrike" cap="none" normalizeH="0" baseline="0">
                          <a:ln>
                            <a:noFill/>
                          </a:ln>
                          <a:solidFill>
                            <a:schemeClr val="bg1"/>
                          </a:solidFill>
                          <a:effectLst/>
                          <a:latin typeface="Arial" charset="0"/>
                          <a:cs typeface="Arial" charset="0"/>
                        </a:rPr>
                        <a:t>résurrection</a:t>
                      </a:r>
                      <a:r>
                        <a:rPr kumimoji="0" lang="fr-CA" sz="4000" b="0" i="0" u="none" strike="noStrike" cap="none" normalizeH="0" baseline="0">
                          <a:ln>
                            <a:noFill/>
                          </a:ln>
                          <a:solidFill>
                            <a:schemeClr val="bg1"/>
                          </a:solidFill>
                          <a:effectLst/>
                          <a:latin typeface="Arial" charset="0"/>
                          <a:cs typeface="Arial" charset="0"/>
                        </a:rPr>
                        <a:t> d’entre les morts pour nous sauver de nos péchés</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4000" b="0" i="0" u="none" strike="noStrike" cap="none" normalizeH="0" baseline="0">
                          <a:ln>
                            <a:noFill/>
                          </a:ln>
                          <a:solidFill>
                            <a:schemeClr val="bg1"/>
                          </a:solidFill>
                          <a:effectLst/>
                          <a:latin typeface="Arial" charset="0"/>
                          <a:cs typeface="Arial" charset="0"/>
                        </a:rPr>
                        <a:t>السلام لقيامته</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 لما قام </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من بين الأموات حتي خلصنا من خطايانا.</a:t>
                      </a:r>
                      <a:endParaRPr kumimoji="0" lang="en-US" sz="40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149514" name="Picture 18" descr="ressurection"/>
          <p:cNvPicPr>
            <a:picLocks noChangeAspect="1" noChangeArrowheads="1"/>
          </p:cNvPicPr>
          <p:nvPr/>
        </p:nvPicPr>
        <p:blipFill>
          <a:blip r:embed="rId2" cstate="print"/>
          <a:srcRect/>
          <a:stretch>
            <a:fillRect/>
          </a:stretch>
        </p:blipFill>
        <p:spPr bwMode="auto">
          <a:xfrm>
            <a:off x="1042988" y="5256213"/>
            <a:ext cx="1260475" cy="1628775"/>
          </a:xfrm>
          <a:prstGeom prst="rect">
            <a:avLst/>
          </a:prstGeom>
          <a:noFill/>
          <a:ln w="9525">
            <a:noFill/>
            <a:miter lim="800000"/>
            <a:headEnd/>
            <a:tailEnd/>
          </a:ln>
        </p:spPr>
      </p:pic>
    </p:spTree>
  </p:cSld>
  <p:clrMapOvr>
    <a:masterClrMapping/>
  </p:clrMapOvr>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3170" name="Group 2"/>
          <p:cNvGraphicFramePr>
            <a:graphicFrameLocks noGrp="1"/>
          </p:cNvGraphicFramePr>
          <p:nvPr>
            <p:ph type="tbl" idx="1"/>
          </p:nvPr>
        </p:nvGraphicFramePr>
        <p:xfrm>
          <a:off x="228600" y="76200"/>
          <a:ext cx="8686800" cy="6035040"/>
        </p:xfrm>
        <a:graphic>
          <a:graphicData uri="http://schemas.openxmlformats.org/drawingml/2006/table">
            <a:tbl>
              <a:tblPr/>
              <a:tblGrid>
                <a:gridCol w="22098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286000">
                  <a:extLst>
                    <a:ext uri="{9D8B030D-6E8A-4147-A177-3AD203B41FA5}">
                      <a16:colId xmlns:a16="http://schemas.microsoft.com/office/drawing/2014/main" val="20002"/>
                    </a:ext>
                  </a:extLst>
                </a:gridCol>
                <a:gridCol w="1981200">
                  <a:extLst>
                    <a:ext uri="{9D8B030D-6E8A-4147-A177-3AD203B41FA5}">
                      <a16:colId xmlns:a16="http://schemas.microsoft.com/office/drawing/2014/main" val="20003"/>
                    </a:ext>
                  </a:extLst>
                </a:gridCol>
              </a:tblGrid>
              <a:tr h="4114800">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000" b="0" i="0" u="none" strike="noStrike" cap="none" normalizeH="0" baseline="0">
                          <a:ln>
                            <a:noFill/>
                          </a:ln>
                          <a:solidFill>
                            <a:schemeClr val="bg1"/>
                          </a:solidFill>
                          <a:effectLst/>
                          <a:latin typeface="Arial" charset="0"/>
                          <a:cs typeface="Arial" charset="0"/>
                        </a:rPr>
                        <a:t>Blessed are You truly: with Your Good Father: and the Holy Spirit: for You have come and saved us. Have mercy on us.</a:t>
                      </a:r>
                      <a:endParaRPr kumimoji="0" lang="en-GB" sz="3000" b="0" i="0" u="none" strike="noStrike" cap="none" normalizeH="0" baseline="0">
                        <a:ln>
                          <a:noFill/>
                        </a:ln>
                        <a:solidFill>
                          <a:schemeClr val="bg1"/>
                        </a:solidFill>
                        <a:effectLst/>
                        <a:latin typeface="Arial" charset="0"/>
                        <a:cs typeface="Arial" charset="0"/>
                      </a:endParaRP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a:ln>
                            <a:noFill/>
                          </a:ln>
                          <a:solidFill>
                            <a:schemeClr val="bg1"/>
                          </a:solidFill>
                          <a:effectLst/>
                          <a:latin typeface="Coptic" pitchFamily="2" charset="0"/>
                          <a:cs typeface="Arial" charset="0"/>
                        </a:rPr>
                        <a:t>K~c~marwout a~l/ywc: nem Pekiwt n~a~gayoc: nem Pip~neuma eyouab: je aki~ akcw] m~mon nai nan.</a:t>
                      </a: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Tu es béni en vérité avec </a:t>
                      </a:r>
                      <a:br>
                        <a:rPr kumimoji="0" lang="fr-CA" sz="3200" b="0" i="0" u="none" strike="noStrike" cap="none" normalizeH="0" baseline="0">
                          <a:ln>
                            <a:noFill/>
                          </a:ln>
                          <a:solidFill>
                            <a:schemeClr val="bg1"/>
                          </a:solidFill>
                          <a:effectLst/>
                          <a:latin typeface="Arial" charset="0"/>
                          <a:cs typeface="Arial" charset="0"/>
                        </a:rPr>
                      </a:br>
                      <a:r>
                        <a:rPr kumimoji="0" lang="fr-CA" sz="3200" b="0" i="0" u="none" strike="noStrike" cap="none" normalizeH="0" baseline="0">
                          <a:ln>
                            <a:noFill/>
                          </a:ln>
                          <a:solidFill>
                            <a:schemeClr val="bg1"/>
                          </a:solidFill>
                          <a:effectLst/>
                          <a:latin typeface="Arial" charset="0"/>
                          <a:cs typeface="Arial" charset="0"/>
                        </a:rPr>
                        <a:t>Ton bon Père et Le Saint Esprit, car Tu es venu</a:t>
                      </a:r>
                    </a:p>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et Tu nous as sauvé.</a:t>
                      </a:r>
                      <a:r>
                        <a:rPr kumimoji="0" lang="en-US" sz="3200" b="0" i="0" u="none" strike="noStrike" cap="none" normalizeH="0" baseline="0">
                          <a:ln>
                            <a:noFill/>
                          </a:ln>
                          <a:solidFill>
                            <a:schemeClr val="bg1"/>
                          </a:solidFill>
                          <a:effectLst/>
                          <a:latin typeface="Arial" charset="0"/>
                          <a:cs typeface="Arial" charset="0"/>
                        </a:rPr>
                        <a:t> </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4000" b="0" i="0" u="none" strike="noStrike" cap="none" normalizeH="0" baseline="0">
                          <a:ln>
                            <a:noFill/>
                          </a:ln>
                          <a:solidFill>
                            <a:schemeClr val="bg1"/>
                          </a:solidFill>
                          <a:effectLst/>
                          <a:latin typeface="Arial" charset="0"/>
                          <a:cs typeface="Arial" charset="0"/>
                        </a:rPr>
                        <a:t>مُبَاركٌ أنتَ بالحقيقة مع أبيكَ الصالح والروح القدس     لأنكَ </a:t>
                      </a:r>
                      <a:r>
                        <a:rPr kumimoji="0" lang="en-US" sz="4000" b="0" i="0" u="none" strike="noStrike" cap="none" normalizeH="0" baseline="0">
                          <a:ln>
                            <a:noFill/>
                          </a:ln>
                          <a:solidFill>
                            <a:schemeClr val="bg1"/>
                          </a:solidFill>
                          <a:effectLst/>
                          <a:latin typeface="Arial" charset="0"/>
                          <a:cs typeface="Arial" charset="0"/>
                        </a:rPr>
                        <a:t> </a:t>
                      </a:r>
                      <a:r>
                        <a:rPr kumimoji="0" lang="ar-EG" sz="4000" b="0" i="0" u="none" strike="noStrike" cap="none" normalizeH="0" baseline="0">
                          <a:ln>
                            <a:noFill/>
                          </a:ln>
                          <a:solidFill>
                            <a:schemeClr val="bg1"/>
                          </a:solidFill>
                          <a:effectLst/>
                          <a:latin typeface="Arial" charset="0"/>
                          <a:cs typeface="Arial" charset="0"/>
                        </a:rPr>
                        <a:t>أتيت وخلصتنا.</a:t>
                      </a:r>
                      <a:r>
                        <a:rPr kumimoji="0" lang="en-CA" sz="4000" b="0" i="0" u="none" strike="noStrike" cap="none" normalizeH="0" baseline="0">
                          <a:ln>
                            <a:noFill/>
                          </a:ln>
                          <a:solidFill>
                            <a:schemeClr val="bg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150535" name="Picture 15" descr="ressurection"/>
          <p:cNvPicPr>
            <a:picLocks noChangeAspect="1" noChangeArrowheads="1"/>
          </p:cNvPicPr>
          <p:nvPr/>
        </p:nvPicPr>
        <p:blipFill>
          <a:blip r:embed="rId2" cstate="print"/>
          <a:srcRect/>
          <a:stretch>
            <a:fillRect/>
          </a:stretch>
        </p:blipFill>
        <p:spPr bwMode="auto">
          <a:xfrm>
            <a:off x="7769225" y="5041900"/>
            <a:ext cx="1482725" cy="1916113"/>
          </a:xfrm>
          <a:prstGeom prst="rect">
            <a:avLst/>
          </a:prstGeom>
          <a:noFill/>
          <a:ln w="9525">
            <a:noFill/>
            <a:miter lim="800000"/>
            <a:headEnd/>
            <a:tailEnd/>
          </a:ln>
        </p:spPr>
      </p:pic>
    </p:spTree>
  </p:cSld>
  <p:clrMapOvr>
    <a:masterClrMapping/>
  </p:clrMapOvr>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a:solidFill>
                  <a:schemeClr val="bg1"/>
                </a:solidFill>
              </a:rPr>
              <a:t>The Acts of our fathers, the apostles, may their blessings be with us.  Amen.</a:t>
            </a:r>
          </a:p>
        </p:txBody>
      </p:sp>
      <p:sp>
        <p:nvSpPr>
          <p:cNvPr id="1515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15155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a:ln w="9525">
            <a:noFill/>
            <a:miter lim="800000"/>
            <a:headEnd/>
            <a:tailEnd/>
          </a:ln>
        </p:spPr>
      </p:pic>
      <p:pic>
        <p:nvPicPr>
          <p:cNvPr id="15155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7061" name="Group 69"/>
          <p:cNvGraphicFramePr>
            <a:graphicFrameLocks noGrp="1"/>
          </p:cNvGraphicFramePr>
          <p:nvPr/>
        </p:nvGraphicFramePr>
        <p:xfrm>
          <a:off x="69850" y="0"/>
          <a:ext cx="9074150" cy="688848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sng" strike="noStrike" cap="none" normalizeH="0" baseline="0" dirty="0">
                          <a:ln>
                            <a:noFill/>
                          </a:ln>
                          <a:solidFill>
                            <a:srgbClr val="FF9900"/>
                          </a:solidFill>
                          <a:effectLst/>
                          <a:latin typeface="Arial" charset="0"/>
                          <a:cs typeface="Arial" charset="0"/>
                        </a:rPr>
                        <a:t>الإبركسيس فصل من أعمال آبائنا الرسل الأطهار (</a:t>
                      </a:r>
                      <a:r>
                        <a:rPr kumimoji="0" lang="en-US" sz="3200" b="0" i="0" u="sng" strike="noStrike" cap="none" normalizeH="0" baseline="0" dirty="0">
                          <a:ln>
                            <a:noFill/>
                          </a:ln>
                          <a:solidFill>
                            <a:srgbClr val="FF9900"/>
                          </a:solidFill>
                          <a:effectLst/>
                          <a:latin typeface="Arial" charset="0"/>
                          <a:cs typeface="Arial" charset="0"/>
                        </a:rPr>
                        <a:t>20:1-12</a:t>
                      </a:r>
                      <a:r>
                        <a:rPr kumimoji="0" lang="ar-SA" sz="3200" b="0" i="0" u="sng" strike="noStrike" cap="none" normalizeH="0" baseline="0" dirty="0">
                          <a:ln>
                            <a:noFill/>
                          </a:ln>
                          <a:solidFill>
                            <a:srgbClr val="FF9900"/>
                          </a:solidFill>
                          <a:effectLst/>
                          <a:latin typeface="Arial" charset="0"/>
                          <a:cs typeface="Arial" charset="0"/>
                        </a:rPr>
                        <a:t>) </a:t>
                      </a:r>
                      <a:endParaRPr kumimoji="0" lang="en-US" sz="3200" b="0" i="0" u="sng" strike="noStrike" cap="none" normalizeH="0" baseline="0" dirty="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وبعد ما انتهى الشغب دعا بولس التلاميذ وودعهم وخرج ليذهب الى مكدونية. ولما كان قد اجتاز في تلك النواحي ووعظهم بكلام كثير جاء الى هلاس</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20:1-12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Quand le tumulte se fut calmé, Paul fit venir les disciples et les encouragea. Puis il leur dit adieu et prit la route de la Macédoine.2 Après avoir traversé ces régions et y avoir encouragé longuement les frères, il parvint en Grèce,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 uproar had ceased, Paul called the disciples to himself, embraced them, and departed to go to Macedonia. 2 Now when he had gone over that region and encouraged them with many words, he came to Greece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3a</a:t>
            </a: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77" name="Group 61"/>
          <p:cNvGraphicFramePr>
            <a:graphicFrameLocks noGrp="1"/>
          </p:cNvGraphicFramePr>
          <p:nvPr/>
        </p:nvGraphicFramePr>
        <p:xfrm>
          <a:off x="69850" y="0"/>
          <a:ext cx="8966200" cy="6923280"/>
        </p:xfrm>
        <a:graphic>
          <a:graphicData uri="http://schemas.openxmlformats.org/drawingml/2006/table">
            <a:tbl>
              <a:tblPr rtl="1"/>
              <a:tblGrid>
                <a:gridCol w="453548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268413">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فصرف ثلاثة اشهر.ثم اذ حصلت مكيدة من اليهود عليه وهو مزمع ان يصعد الى سورية صار رأي ان يرجع على طريق مكدونية. فرافقه الى اسيا سوباترس البيري.ومن اهل تسالونيكي ارسترخس وسكوندس وغايوس الدربي وتيموثاوس.ومن اهل اسيا تيخيكس وتروفيمس.</a:t>
                      </a:r>
                      <a:r>
                        <a:rPr kumimoji="0" lang="ar-EG" sz="3200" b="0" i="0" u="none" strike="noStrike" cap="none" normalizeH="0" baseline="0">
                          <a:ln>
                            <a:noFill/>
                          </a:ln>
                          <a:solidFill>
                            <a:schemeClr val="bg1"/>
                          </a:solidFill>
                          <a:effectLst/>
                          <a:latin typeface="Arial" charset="0"/>
                          <a:cs typeface="Arial" charset="0"/>
                        </a:rPr>
                        <a:t> </a:t>
                      </a: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où il passa trois mois. Au moment de prendre la mer pour la Syrie, comme les Juifs complotaient contre lui, il décida de repasser par la Macédoine. 4 Il avait comme compagnons: Sopatros, fils de Pyrrhus,  de Bérée; Aristarque et Secundus, de Thessalonique; Gaïus, de Derbé, et Timothée, ainsi que Tychique et Trophime, de la province d'Asie.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stayed three months. And when the Jews plotted against him as he was about to sail to Syria, he decided to return through Macedonia. 4 And Sopater of Berea accompanied him to Asia--also Aristarchus and Secundus of the Thessalonians, and Gaius of Derbe, and Timothy, and Tychicus and Trophimus of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104" name="Group 64"/>
          <p:cNvGraphicFramePr>
            <a:graphicFrameLocks noGrp="1"/>
          </p:cNvGraphicFramePr>
          <p:nvPr/>
        </p:nvGraphicFramePr>
        <p:xfrm>
          <a:off x="34925" y="115888"/>
          <a:ext cx="9109075" cy="6556248"/>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سبقوا وانتظرونا في ترواس. واما نحن فسافرنا في البحر بعد ايام الفطير من فيلبي ووافيناهم في خمسة ايام الى ترواس حيث صرفنا سبعة ايام وفي اول الاسبوع اذ كان التلاميذ مجتمعين ليكسروا خبزا خاطبهم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 groupe, qui avait pris les devants, nous a attendus à Troas. 6 Quant à nous, partis de Philippes après les jours des pains sans levain, nous nous sommes embarqués pour les rejoindre, cinq jours plus tard, à Troas, où nous avons fait halte pendant une semaine.7 Le premier jour de la semaine, alors que nous étions réunis pour rompre le pain,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These men, going ahead, waited for us at Troas. 6 But we sailed away from Philippi after the Days of Unleavened Bread, and in five days joined them at Troas, where we stayed seven days. 7 Now on the first day of the week, when the disciples came together to break bread,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135" name="Group 71"/>
          <p:cNvGraphicFramePr>
            <a:graphicFrameLocks noGrp="1"/>
          </p:cNvGraphicFramePr>
          <p:nvPr/>
        </p:nvGraphicFramePr>
        <p:xfrm>
          <a:off x="69850" y="44450"/>
          <a:ext cx="9074150" cy="669340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وهو مزمع ان يمضي في الغد واطال الكلام الى نصف الليل. وكانت مصابيح كثيرة في العليّة التي كانوا مجتمعين فيها.  وكان شاب اسمه افتيخوس جالسا في الطاقة متثقلا بنوم عميق.</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Paul, qui devait partir le lendemain, adressait la parole aux frères et il avait prolongé l'entretien jusque vers minuit. 8 Les lampes ne manquaient pas dans la chambre haute où nous étions réunis. 9 Un jeune homme, nommé Eutyque, qui s'était assis sur le rebord de la fenêtre, a été pris d'un sommeil profond,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Paul, ready to depart the next day, spoke to them and continued his message until midnight. 8 There were many lamps in the upper room where they were gathered together. 9 And in a window sat a certain young man named Eutychus, who was sinking into a deep sleep.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6384" name="Group 32"/>
          <p:cNvGraphicFramePr>
            <a:graphicFrameLocks noGrp="1"/>
          </p:cNvGraphicFramePr>
          <p:nvPr/>
        </p:nvGraphicFramePr>
        <p:xfrm>
          <a:off x="69850" y="44450"/>
          <a:ext cx="9074150" cy="637641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بولس يخاطب خطابا طويلا غلب عليه النوم فسقط من الطبقة الثالثة الى اسفل وحمل ميتا. فنزل بولس ووقع عليه واعتنقه قائلا لا تضطربوا لان نفسه فيه.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15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tandis que Paul n'en finissait pas de parler. Sous l'emprise du sommeil, il est tombé du troisième étage et, quand on a voulu le relever, il était mort. 10 Paul est alors descendu, s'est précipité vers lui et l'a pris dans ses bras: "Ne vous agitez pas! Il est vivant!"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was overcome by sleep; and as Paul continued speaking, he fell down from the third story and was taken up dead. 10 But Paul went down, fell on him, and embracing him said, Do not trouble yourselves, for his life is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42" name="Group 38"/>
          <p:cNvGraphicFramePr>
            <a:graphicFrameLocks noGrp="1"/>
          </p:cNvGraphicFramePr>
          <p:nvPr/>
        </p:nvGraphicFramePr>
        <p:xfrm>
          <a:off x="69850" y="44450"/>
          <a:ext cx="9074150" cy="6194426"/>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صعد وكسر خبزا واكل وتكلم كثيرا الى الفجر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وهكذا خرج.  وأتوا بالفتى حيّا وتعزوا تعزية ليست بقليلة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Une fois remonté, Paul a rompu le pain et mangé; puis il a prolongé l'entretien jusqu'à l'aube et alors il s'en est allé.12 Quant au garçon, on  l'a emmené vivant et ç'a été un immense réconfort.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he had come up, had broken bread and eaten, and talked a long while, even till daybreak, he departed. 12 And they brought the young man in alive, and they were not a little comforted.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50825" y="142852"/>
            <a:ext cx="8642350" cy="4647426"/>
          </a:xfrm>
          <a:prstGeom prst="rect">
            <a:avLst/>
          </a:prstGeom>
          <a:noFill/>
          <a:ln w="9525">
            <a:noFill/>
            <a:miter lim="800000"/>
            <a:headEnd/>
            <a:tailEnd/>
          </a:ln>
        </p:spPr>
        <p:txBody>
          <a:bodyPr>
            <a:spAutoFit/>
          </a:bodyPr>
          <a:lstStyle/>
          <a:p>
            <a:pPr algn="ctr"/>
            <a:r>
              <a:rPr lang="en-US" sz="3600" dirty="0">
                <a:solidFill>
                  <a:srgbClr val="FF9900"/>
                </a:solidFill>
              </a:rPr>
              <a:t>The word of the Lord shall grow, multiply, be mighty and be confirmed in the holy church of God. Amen</a:t>
            </a:r>
          </a:p>
          <a:p>
            <a:pPr algn="ctr"/>
            <a:r>
              <a:rPr lang="ar-SA" sz="4000" dirty="0">
                <a:solidFill>
                  <a:srgbClr val="FF9900"/>
                </a:solidFill>
              </a:rPr>
              <a:t>لم تَزَلْ كَلِمَةُ الربِّ تَنمُو وتكثر وتَعتَزوتَثبت،</a:t>
            </a:r>
            <a:r>
              <a:rPr lang="ar-EG" sz="4000" dirty="0">
                <a:solidFill>
                  <a:srgbClr val="FF9900"/>
                </a:solidFill>
              </a:rPr>
              <a:t>        </a:t>
            </a:r>
            <a:r>
              <a:rPr lang="ar-SA" sz="4000" dirty="0">
                <a:solidFill>
                  <a:srgbClr val="FF9900"/>
                </a:solidFill>
              </a:rPr>
              <a:t> في </a:t>
            </a:r>
            <a:r>
              <a:rPr lang="ar-EG" sz="4000" dirty="0">
                <a:solidFill>
                  <a:srgbClr val="FF9900"/>
                </a:solidFill>
              </a:rPr>
              <a:t>كنيسة </a:t>
            </a:r>
            <a:r>
              <a:rPr lang="ar-SA" sz="4000" dirty="0">
                <a:solidFill>
                  <a:srgbClr val="FF9900"/>
                </a:solidFill>
              </a:rPr>
              <a:t>اللـه المُقدَّسة. آمين.</a:t>
            </a:r>
            <a:endParaRPr lang="fr-CA" sz="40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grpSp>
        <p:nvGrpSpPr>
          <p:cNvPr id="2" name="Group 2"/>
          <p:cNvGrpSpPr/>
          <p:nvPr/>
        </p:nvGrpSpPr>
        <p:grpSpPr>
          <a:xfrm>
            <a:off x="142844" y="4357694"/>
            <a:ext cx="2571768" cy="2357454"/>
            <a:chOff x="2352028" y="1337316"/>
            <a:chExt cx="4364177" cy="3377568"/>
          </a:xfrm>
        </p:grpSpPr>
        <p:pic>
          <p:nvPicPr>
            <p:cNvPr id="4" name="Picture 3" descr="resurc.jpg"/>
            <p:cNvPicPr>
              <a:picLocks noChangeAspect="1"/>
            </p:cNvPicPr>
            <p:nvPr/>
          </p:nvPicPr>
          <p:blipFill>
            <a:blip r:embed="rId2" cstate="print"/>
            <a:srcRect r="4456"/>
            <a:stretch>
              <a:fillRect/>
            </a:stretch>
          </p:blipFill>
          <p:spPr>
            <a:xfrm>
              <a:off x="3428992" y="1337316"/>
              <a:ext cx="2237038" cy="3020378"/>
            </a:xfrm>
            <a:prstGeom prst="rect">
              <a:avLst/>
            </a:prstGeom>
          </p:spPr>
        </p:pic>
        <p:pic>
          <p:nvPicPr>
            <p:cNvPr id="5" name="Picture 3"/>
            <p:cNvPicPr>
              <a:picLocks noChangeAspect="1" noChangeArrowheads="1"/>
            </p:cNvPicPr>
            <p:nvPr/>
          </p:nvPicPr>
          <p:blipFill>
            <a:blip r:embed="rId3" cstate="print"/>
            <a:srcRect l="19608" r="16666"/>
            <a:stretch>
              <a:fillRect/>
            </a:stretch>
          </p:blipFill>
          <p:spPr bwMode="auto">
            <a:xfrm rot="21269777">
              <a:off x="2352028" y="2521055"/>
              <a:ext cx="928694" cy="2193829"/>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l="19608" r="16666"/>
            <a:stretch>
              <a:fillRect/>
            </a:stretch>
          </p:blipFill>
          <p:spPr bwMode="auto">
            <a:xfrm rot="351600">
              <a:off x="5787511" y="2521055"/>
              <a:ext cx="928694" cy="2193829"/>
            </a:xfrm>
            <a:prstGeom prst="rect">
              <a:avLst/>
            </a:prstGeom>
            <a:noFill/>
            <a:ln w="9525">
              <a:noFill/>
              <a:miter lim="800000"/>
              <a:headEnd/>
              <a:tailEnd/>
            </a:ln>
            <a:effectLst/>
          </p:spPr>
        </p:pic>
      </p:grpSp>
      <p:sp>
        <p:nvSpPr>
          <p:cNvPr id="7" name="Text Box 2">
            <a:hlinkClick r:id="" action="ppaction://macro?name=GoToHeavenlyHosts"/>
          </p:cNvPr>
          <p:cNvSpPr txBox="1">
            <a:spLocks noChangeArrowheads="1"/>
          </p:cNvSpPr>
          <p:nvPr/>
        </p:nvSpPr>
        <p:spPr bwMode="auto">
          <a:xfrm>
            <a:off x="4464080" y="5554181"/>
            <a:ext cx="4465638" cy="1089529"/>
          </a:xfrm>
          <a:prstGeom prst="rect">
            <a:avLst/>
          </a:prstGeom>
          <a:solidFill>
            <a:srgbClr val="3333FF"/>
          </a:solidFill>
          <a:ln w="57150" cmpd="thickThin">
            <a:solidFill>
              <a:schemeClr val="tx1"/>
            </a:solidFill>
            <a:miter lim="800000"/>
            <a:headEnd/>
            <a:tailEnd/>
          </a:ln>
        </p:spPr>
        <p:txBody>
          <a:bodyPr>
            <a:spAutoFit/>
          </a:bodyPr>
          <a:lstStyle/>
          <a:p>
            <a:pPr algn="ctr" rtl="0">
              <a:lnSpc>
                <a:spcPct val="90000"/>
              </a:lnSpc>
            </a:pPr>
            <a:r>
              <a:rPr lang="en-CA" sz="2400" b="1" dirty="0">
                <a:solidFill>
                  <a:schemeClr val="bg1"/>
                </a:solidFill>
              </a:rPr>
              <a:t>O heavenly Hosts</a:t>
            </a:r>
          </a:p>
          <a:p>
            <a:pPr algn="ctr">
              <a:lnSpc>
                <a:spcPct val="90000"/>
              </a:lnSpc>
            </a:pPr>
            <a:r>
              <a:rPr lang="ar-EG" sz="2400" b="1" dirty="0">
                <a:solidFill>
                  <a:schemeClr val="bg1"/>
                </a:solidFill>
              </a:rPr>
              <a:t>يا كل الصفوف السمائيين</a:t>
            </a:r>
            <a:endParaRPr lang="en-CA" sz="2400" b="1" dirty="0">
              <a:solidFill>
                <a:schemeClr val="bg1"/>
              </a:solidFill>
            </a:endParaRPr>
          </a:p>
          <a:p>
            <a:pPr algn="ctr">
              <a:lnSpc>
                <a:spcPct val="90000"/>
              </a:lnSpc>
            </a:pPr>
            <a:r>
              <a:rPr lang="fr-CA" sz="2400" b="1" dirty="0">
                <a:solidFill>
                  <a:schemeClr val="bg1"/>
                </a:solidFill>
              </a:rPr>
              <a:t>O chœurs célestes</a:t>
            </a:r>
            <a:endParaRPr lang="en-CA" sz="2400" b="1" dirty="0">
              <a:solidFill>
                <a:schemeClr val="bg1"/>
              </a:solidFill>
            </a:endParaRPr>
          </a:p>
        </p:txBody>
      </p:sp>
      <p:pic>
        <p:nvPicPr>
          <p:cNvPr id="8" name="Picture 3" descr="pointing"/>
          <p:cNvPicPr>
            <a:picLocks noChangeAspect="1" noChangeArrowheads="1"/>
          </p:cNvPicPr>
          <p:nvPr/>
        </p:nvPicPr>
        <p:blipFill>
          <a:blip r:embed="rId4" cstate="print"/>
          <a:srcRect/>
          <a:stretch>
            <a:fillRect/>
          </a:stretch>
        </p:blipFill>
        <p:spPr bwMode="auto">
          <a:xfrm>
            <a:off x="3047998" y="5754099"/>
            <a:ext cx="1238250" cy="628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3473" name="Group 97"/>
          <p:cNvGraphicFramePr>
            <a:graphicFrameLocks noGrp="1"/>
          </p:cNvGraphicFramePr>
          <p:nvPr/>
        </p:nvGraphicFramePr>
        <p:xfrm>
          <a:off x="69850" y="0"/>
          <a:ext cx="9074150" cy="644956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111:9-10</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ارسل فداء لشعبه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اقام الى الابد عهده.قدوس ومهوب اسمه.  راس الحكمة مخافة الرب.فطنة جيدة لكل عامليها.تسبيحه قائم الى الابد</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111:9-10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 son peuple il a envoyé la délivrance, prescrit pour toujours son alliance. Son nom est saint et terrible. 10 Le principe de la sagesse c'est de craindre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111:9-10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He has sent redemption to His people; He has commanded His covenant forever: Holy and awesome is His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fear of the Lord is the beginning of wisdom.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3pg</a:t>
            </a: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4471" name="Group 71"/>
          <p:cNvGraphicFramePr>
            <a:graphicFrameLocks noGrp="1"/>
          </p:cNvGraphicFramePr>
          <p:nvPr/>
        </p:nvGraphicFramePr>
        <p:xfrm>
          <a:off x="69850" y="44450"/>
          <a:ext cx="9074150" cy="673608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يوحنا ( 6 : 35 – 45 )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فقال لهم يسوع انا هو خبز الحياة.من يقبل اليّ فلا يجوع ومن يؤمن بي فلا يعطش ابدا. ولكني قلت لكم انكم قد رأيتموني ولستم تؤمنون.  كل ما يعطيني الآب فاليّ يقبل</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Jean 6:35-45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Jésus leur dit: "C'est moi qui suis le pain de vie; celui qui vient à moi n'aura pas faim; celui qui croit en moi jamais n'aura soif. 36 Mais je vous l'ai dit: vous avez vu et pourtant vous ne croyez pas. 37 Tous ceux que le Père me donne viendront à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John 6:35-45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Jesus said to them, I am the bread of life. He who comes to Me shall never hunger, and he who believes in Me shall never thirst. 36 But I said to you that you have seen Me and yet do not believe. 37 All that the Father gives Me will come to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3g</a:t>
            </a: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82" name="Group 58"/>
          <p:cNvGraphicFramePr>
            <a:graphicFrameLocks noGrp="1"/>
          </p:cNvGraphicFramePr>
          <p:nvPr/>
        </p:nvGraphicFramePr>
        <p:xfrm>
          <a:off x="69850" y="0"/>
          <a:ext cx="9074150" cy="677088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اليّ لا اخرجه خارجا.لاني قد نزلت من السماء ليس لاعمل مشيئتي بل مشيئة الذي ارسلني. وهذه مشيئة الآب الذي ارسلني ان كل ما اعطاني لا أتلف منه شيئا بل اقيمه في اليوم الاخير.</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celui qui vient à moi, je ne le rejetterai pas, car je suis descendu du ciel pour faire, non pas ma propre volonté, mais la volonté de Celui qui m'a envoyé.39 Or la volonté de Celui qui m'a envoyé, c'est que je ne perde aucun de ceux qu'il m'a donnés, mais que je les ressuscite au dernier jour.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one who comes to Me I will by no means cast out. 38 For I have come down from heaven, not to do My own will, but the will of Him who sent Me. 39 This is the will of the Father who sent Me, that of all He has given Me I should lose nothing, but should raise it up at the last day.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97" name="Group 49"/>
          <p:cNvGraphicFramePr>
            <a:graphicFrameLocks noGrp="1"/>
          </p:cNvGraphicFramePr>
          <p:nvPr/>
        </p:nvGraphicFramePr>
        <p:xfrm>
          <a:off x="34925" y="115888"/>
          <a:ext cx="9109075" cy="633984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هذه هي مشيئة الذي ارسلني ان كل من يرى الابن ويؤمن به تكون له حياة ابدية وانا اقيمه في اليوم الاخير  فكان اليهود يتذمرون عليه لانه قال انا هو الخبز الذي نزل من السماء.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Telle est en effet la volonté de mon Père: que quiconque voit le Fils et croit en lui ait la vie éternelle, et moi, je le ressusciterai au dernier jour. 41 Dès lors, les Juifs se mirent à murmurer à son sujet parce qu'il avait dit: "Je suis le pain qui descend du ciel".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this is the will of Him who sent Me, that everyone who sees the Son and believes in Him may have everlasting life; and I will raise him up at the last day. 41 The Jews then complained about Him, because He said, I am the bread which came down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7022" name="Group 62"/>
          <p:cNvGraphicFramePr>
            <a:graphicFrameLocks noGrp="1"/>
          </p:cNvGraphicFramePr>
          <p:nvPr/>
        </p:nvGraphicFramePr>
        <p:xfrm>
          <a:off x="34925" y="115888"/>
          <a:ext cx="9109075" cy="6242992"/>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8435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وقالوا أليس هذا هو يسوع ابن يوسف الذي نحن عارفون بابيه وامه.فكيف يقول هذا اني نزلت من السماء. فاجاب يسوع وقال لهم لا تتذمروا فيما بينكم.</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Et ils ajoutaient: "N'est-ce pas Jésus, le fils de Joseph? Ne connaissons-nous pas son père et sa mère? Comment peut-il déclarer maintenant: "Je suis descendu du ciel? 43 Jésus reprit la parole et leur dit: "Cessez de murmurer 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42 And they said, Is not this Jesus, the son of Joseph, whose father and mother we know? How is it then that He says, `I have come down from heaven'? 43 Jesus therefore answered and said to them, Do not murmur among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504" name="Group 32"/>
          <p:cNvGraphicFramePr>
            <a:graphicFrameLocks noGrp="1"/>
          </p:cNvGraphicFramePr>
          <p:nvPr/>
        </p:nvGraphicFramePr>
        <p:xfrm>
          <a:off x="69850" y="0"/>
          <a:ext cx="9074150" cy="6856224"/>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يقدر احد ان يقبل اليّ ان لم يجتذبه الآب الذي ارسلني وانا اقيمه في اليوم الاخير. انه مكتوب في الانبياء ويكون الجميع متعلمين من الله.فكل من سمع من الآب وتعلّم يقبل اليّ.</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Nul ne peut venir à moi si le Père qui m'a envoyé ne l'attire, et moi je le ressusciterai au dernier jour. 45 Dans les prophètes il est écrit: Tous seront instruits par Dieu. Quiconque a entendu ce qui vient du Père et reçoit son enseignement vient à moi.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No one can come to Me unless the Father who sent Me draws him; and I will raise him up at the last day. 45 It is written in the prophets, `And they shall all be taught by God.' Therefore everyone who has heard and learned from the Father comes to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6"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555" name="Group 35"/>
          <p:cNvGraphicFramePr>
            <a:graphicFrameLocks noGrp="1"/>
          </p:cNvGraphicFramePr>
          <p:nvPr/>
        </p:nvGraphicFramePr>
        <p:xfrm>
          <a:off x="468313" y="188913"/>
          <a:ext cx="8137525" cy="587044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3034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 Third Sunday of the Fifty Holy days</a:t>
                      </a:r>
                      <a:endParaRPr kumimoji="0" lang="en-US"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الثالث من الخماسين المقدسة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Troisième Dimanche "ELKHAMSINE</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6998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5620" name="Group 52"/>
          <p:cNvGraphicFramePr>
            <a:graphicFrameLocks noGrp="1"/>
          </p:cNvGraphicFramePr>
          <p:nvPr/>
        </p:nvGraphicFramePr>
        <p:xfrm>
          <a:off x="69819" y="0"/>
          <a:ext cx="8931306" cy="6310313"/>
        </p:xfrm>
        <a:graphic>
          <a:graphicData uri="http://schemas.openxmlformats.org/drawingml/2006/table">
            <a:tbl>
              <a:tblPr rtl="1"/>
              <a:tblGrid>
                <a:gridCol w="3794840">
                  <a:extLst>
                    <a:ext uri="{9D8B030D-6E8A-4147-A177-3AD203B41FA5}">
                      <a16:colId xmlns:a16="http://schemas.microsoft.com/office/drawing/2014/main" val="20000"/>
                    </a:ext>
                  </a:extLst>
                </a:gridCol>
                <a:gridCol w="5136466">
                  <a:extLst>
                    <a:ext uri="{9D8B030D-6E8A-4147-A177-3AD203B41FA5}">
                      <a16:colId xmlns:a16="http://schemas.microsoft.com/office/drawing/2014/main" val="20001"/>
                    </a:ext>
                  </a:extLst>
                </a:gridCol>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116:1-2</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احببت لان الرب يسمع صوتي تضرعاتي. لانه امال اذنه اليّ.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فادعوه مدة حياتي. </a:t>
                      </a:r>
                      <a:r>
                        <a:rPr kumimoji="0" lang="en-CA"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116:1-2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pitchFamily="34" charset="0"/>
                          <a:cs typeface="Arial" pitchFamily="34" charset="0"/>
                        </a:rPr>
                        <a:t>1 </a:t>
                      </a:r>
                      <a:r>
                        <a:rPr kumimoji="0" lang="fr-FR" sz="2800" b="0" i="0" u="none" strike="noStrike" cap="none" normalizeH="0" baseline="0" dirty="0">
                          <a:ln>
                            <a:noFill/>
                          </a:ln>
                          <a:solidFill>
                            <a:schemeClr val="bg1"/>
                          </a:solidFill>
                          <a:effectLst/>
                          <a:latin typeface="Arial" pitchFamily="34" charset="0"/>
                          <a:cs typeface="Arial" pitchFamily="34" charset="0"/>
                        </a:rPr>
                        <a:t>J'aime le Seigneur, car il entend ma voix</a:t>
                      </a:r>
                      <a:r>
                        <a:rPr kumimoji="0" lang="ar-EG" sz="2800" b="0" i="0" u="none" strike="noStrike" cap="none" normalizeH="0" baseline="0" dirty="0">
                          <a:ln>
                            <a:noFill/>
                          </a:ln>
                          <a:solidFill>
                            <a:schemeClr val="bg1"/>
                          </a:solidFill>
                          <a:effectLst/>
                          <a:latin typeface="Arial" pitchFamily="34" charset="0"/>
                          <a:cs typeface="Arial" pitchFamily="34" charset="0"/>
                        </a:rPr>
                        <a:t> </a:t>
                      </a:r>
                      <a:r>
                        <a:rPr kumimoji="0" lang="fr-FR" sz="2800" b="0" i="0" u="none" strike="noStrike" cap="none" normalizeH="0" baseline="0" dirty="0">
                          <a:ln>
                            <a:noFill/>
                          </a:ln>
                          <a:solidFill>
                            <a:schemeClr val="bg1"/>
                          </a:solidFill>
                          <a:effectLst/>
                          <a:latin typeface="Arial" pitchFamily="34" charset="0"/>
                          <a:cs typeface="Arial" pitchFamily="34" charset="0"/>
                        </a:rPr>
                        <a:t> suppliante,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2  il a tendu vers moi l'oreille,  toute ma vie je l'appellerai,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116:1-2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I love the Lord, because He has heard My voice and my supplications.</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Because He has inclined His ear to me, Therefore I will call upon Him as long as I live.</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4pv</a:t>
            </a: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6659" name="Group 67"/>
          <p:cNvGraphicFramePr>
            <a:graphicFrameLocks noGrp="1"/>
          </p:cNvGraphicFramePr>
          <p:nvPr/>
        </p:nvGraphicFramePr>
        <p:xfrm>
          <a:off x="34925" y="44450"/>
          <a:ext cx="9145588" cy="6521069"/>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يوحنا ( 8 : 12  20 )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ثم كلمهم يسوع ايضا قائلا انا هو نور العالم.من يتبعني فلا يمشي في الظلمة بل يكون له نور الحياة. فقال له الفريسيون انت تشهد لنفسك</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Jean 8:12 - 20</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Jésus, à nouveau, leur adressa la parole: "Je suis la lumière du monde. Celui qui vient à ma suite ne marchera pas dans les ténèbres; il aura la lumière qui conduit à la vie. 13 Les Pharisiens lui dirent alors: "Tu te rends témoignage à toi-même!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John 8:12-20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Then Jesus spoke to them again, saying, I am the light of the world. He who follows Me shall not walk in darkness, but have the light of life. 13 The Pharisees therefore said to Him, You bear witness of Yourself;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4v</a:t>
            </a: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686" name="Group 46"/>
          <p:cNvGraphicFramePr>
            <a:graphicFrameLocks noGrp="1"/>
          </p:cNvGraphicFramePr>
          <p:nvPr/>
        </p:nvGraphicFramePr>
        <p:xfrm>
          <a:off x="34925" y="44450"/>
          <a:ext cx="9145588" cy="610011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4147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شهادتك ليست حقا. اجاب يسوع وقال لهم وان كنت اشهد لنفسي فشهادتي حق لاني اعلم من اين أتيت والى اين اذهب.واما انتم فلا تعلمون من اين آتي ولا الى اين اذهب.</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Ton témoignage n'est pas recevable!</a:t>
                      </a:r>
                      <a:r>
                        <a:rPr kumimoji="0" lang="en-US" sz="2800" b="0" i="0" u="none" strike="noStrike" cap="none" normalizeH="0" baseline="0" dirty="0">
                          <a:ln>
                            <a:noFill/>
                          </a:ln>
                          <a:solidFill>
                            <a:schemeClr val="bg1"/>
                          </a:solidFill>
                          <a:effectLst/>
                          <a:latin typeface="Arial" charset="0"/>
                          <a:cs typeface="Arial" charset="0"/>
                        </a:rPr>
                        <a:t>14 </a:t>
                      </a:r>
                      <a:r>
                        <a:rPr kumimoji="0" lang="fr-FR" sz="2800" b="0" i="0" u="none" strike="noStrike" cap="none" normalizeH="0" baseline="0" dirty="0">
                          <a:ln>
                            <a:noFill/>
                          </a:ln>
                          <a:solidFill>
                            <a:schemeClr val="bg1"/>
                          </a:solidFill>
                          <a:effectLst/>
                          <a:latin typeface="Arial" charset="0"/>
                          <a:cs typeface="Arial" charset="0"/>
                        </a:rPr>
                        <a:t>Jésus leur répondit: "Il est vrai que je me rends témoignage à moi-même, et pourtant mon témoignage est recevable, parce que je sais d'où je viens et où je vais; tandis que vous, vous ne savez ni d'où je viens ni où je vais.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Your witness is not true.14 Jesus answered and said to them, Even if I bear witness of Myself, My witness is true, for I know where I came from and where I am going; but you do not know where I come from and where I am going.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9716" name="Group 52"/>
          <p:cNvGraphicFramePr>
            <a:graphicFrameLocks noGrp="1"/>
          </p:cNvGraphicFramePr>
          <p:nvPr/>
        </p:nvGraphicFramePr>
        <p:xfrm>
          <a:off x="34925" y="44450"/>
          <a:ext cx="9145588" cy="6369685"/>
        </p:xfrm>
        <a:graphic>
          <a:graphicData uri="http://schemas.openxmlformats.org/drawingml/2006/table">
            <a:tbl>
              <a:tblPr rtl="1"/>
              <a:tblGrid>
                <a:gridCol w="5345561">
                  <a:extLst>
                    <a:ext uri="{9D8B030D-6E8A-4147-A177-3AD203B41FA5}">
                      <a16:colId xmlns:a16="http://schemas.microsoft.com/office/drawing/2014/main" val="20000"/>
                    </a:ext>
                  </a:extLst>
                </a:gridCol>
                <a:gridCol w="3800027">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حسب الجسد تدينون.اما انا فلست ادين احدا. وان كنت انا ادين فدينونتي حق لاني لست وحدي بل انا والآب الذي ارسلني.  وايضا في ناموسكم مكتوب ان شهادة رجلين حق.</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Vous jugez de façon purement humaine.</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Moi, je ne juge personne;16 et s'il m'arrive de juger, mon jugement est conforme à la vérité parce que je ne suis pas seul: il y a aussi Celui qui m'a envoyé. 17 Dans votre propre Loi il est  d'ailleurs écrit que le témoignage de deux hommes est recevable.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15 You judge according to the flesh; I judge no one. 16 And yet if I do judge, My judgment is true; for I am not alone, but I am with the Father who sent Me. 17 It is also written in your law that the testimony of two men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99157" name="Group 21"/>
          <p:cNvGraphicFramePr>
            <a:graphicFrameLocks noGrp="1"/>
          </p:cNvGraphicFramePr>
          <p:nvPr/>
        </p:nvGraphicFramePr>
        <p:xfrm>
          <a:off x="34925" y="44450"/>
          <a:ext cx="9145588" cy="6455029"/>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الشاهد لنفسي ويشهد لي الآب الذي ارسلني. فقالوا له اين هو ابوك.اجاب يسوع لستم تعرفونني انا ولا ابي.لو عرفتموني لعرفتم ابي ايضا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 me rends témoignage à moi-même, et le père qui m'a envoyé me rend témoignage lui aussi. </a:t>
                      </a:r>
                      <a:r>
                        <a:rPr kumimoji="0" lang="fr-FR" sz="2800" b="0" i="0" u="none" strike="noStrike" cap="none" normalizeH="0" baseline="0">
                          <a:ln>
                            <a:noFill/>
                          </a:ln>
                          <a:solidFill>
                            <a:schemeClr val="bg1"/>
                          </a:solidFill>
                          <a:effectLst/>
                          <a:latin typeface="Arial" charset="0"/>
                          <a:cs typeface="Times New Roman" pitchFamily="18" charset="0"/>
                        </a:rPr>
                        <a:t>19 </a:t>
                      </a:r>
                      <a:r>
                        <a:rPr kumimoji="0" lang="fr-FR" sz="2800" b="0" i="0" u="none" strike="noStrike" cap="none" normalizeH="0" baseline="0">
                          <a:ln>
                            <a:noFill/>
                          </a:ln>
                          <a:solidFill>
                            <a:schemeClr val="bg1"/>
                          </a:solidFill>
                          <a:effectLst/>
                          <a:latin typeface="Arial" charset="0"/>
                          <a:cs typeface="Arial" charset="0"/>
                        </a:rPr>
                        <a:t>Ils lui dirent alors: "Ton Père, où est-il?" Jésus répondit: "Vous ne me connaissez pas et vous ne connaissez pas mon Père; si vous m'aviez connu, vous auriez aussi connu mon Père.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 am One who bears witness of Myself, and the Father who sent Me bears witness of 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they said to Him, Where is Your Father? Jesus answered, You know neither Me nor My Father. If you had known Me, you would have known My Father also.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7660" name="Group 44"/>
          <p:cNvGraphicFramePr>
            <a:graphicFrameLocks noGrp="1"/>
          </p:cNvGraphicFramePr>
          <p:nvPr/>
        </p:nvGraphicFramePr>
        <p:xfrm>
          <a:off x="34925" y="44450"/>
          <a:ext cx="9109075" cy="5762626"/>
        </p:xfrm>
        <a:graphic>
          <a:graphicData uri="http://schemas.openxmlformats.org/drawingml/2006/table">
            <a:tbl>
              <a:tblPr rtl="1"/>
              <a:tblGrid>
                <a:gridCol w="4969552">
                  <a:extLst>
                    <a:ext uri="{9D8B030D-6E8A-4147-A177-3AD203B41FA5}">
                      <a16:colId xmlns:a16="http://schemas.microsoft.com/office/drawing/2014/main" val="20000"/>
                    </a:ext>
                  </a:extLst>
                </a:gridCol>
                <a:gridCol w="413952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هذا الكلام قاله يسوع في الخزانة وهو يعلّم في الهيكل.ولم يمسكه احد لان ساعته لم تكن قد جاءت بعد</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prononça ces paroles au lieu dit du Trésor, alors qu'il enseignait dans le temple. Personne ne mit la main sur lui, parce que son heure n'était pas encore venue.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These words Jesus spoke in the treasury, as He taught in the temple; and no one laid hands on Him, for His hour had not yet come.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7613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7715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646" name="Group 78"/>
          <p:cNvGraphicFramePr>
            <a:graphicFrameLocks noGrp="1"/>
          </p:cNvGraphicFramePr>
          <p:nvPr/>
        </p:nvGraphicFramePr>
        <p:xfrm>
          <a:off x="107950" y="44450"/>
          <a:ext cx="8928100" cy="6684836"/>
        </p:xfrm>
        <a:graphic>
          <a:graphicData uri="http://schemas.openxmlformats.org/drawingml/2006/table">
            <a:tbl>
              <a:tblPr rtl="1"/>
              <a:tblGrid>
                <a:gridCol w="4176712">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2800" b="0" i="0" u="sng" strike="noStrike" cap="none" normalizeH="0" baseline="0" dirty="0">
                          <a:ln>
                            <a:noFill/>
                          </a:ln>
                          <a:solidFill>
                            <a:srgbClr val="FF9933"/>
                          </a:solidFill>
                          <a:effectLst/>
                          <a:latin typeface="Arial" charset="0"/>
                          <a:cs typeface="Times New Roman" pitchFamily="18" charset="0"/>
                        </a:rPr>
                        <a:t>116:4-6</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وباسم الرب دعوت آه يا رب نج نفسي. الرب حنّان وصديق والهنا رحيم. الرب حافظ البسطاء.</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تذللت فخلصني. </a:t>
                      </a:r>
                      <a:r>
                        <a:rPr kumimoji="0" lang="ar-SA" sz="3200" b="1" i="0" u="none" strike="noStrike" cap="none" normalizeH="0" baseline="0" dirty="0">
                          <a:ln>
                            <a:noFill/>
                          </a:ln>
                          <a:solidFill>
                            <a:schemeClr val="bg1"/>
                          </a:solidFill>
                          <a:effectLst/>
                          <a:latin typeface="Arial" charset="0"/>
                          <a:cs typeface="Arial" charset="0"/>
                        </a:rPr>
                        <a:t>هللويا</a:t>
                      </a:r>
                      <a:r>
                        <a:rPr kumimoji="0" lang="ar-EG" sz="3200" b="1" i="0" u="none" strike="noStrike" cap="none" normalizeH="0" baseline="0" dirty="0">
                          <a:ln>
                            <a:noFill/>
                          </a:ln>
                          <a:solidFill>
                            <a:schemeClr val="bg1"/>
                          </a:solidFill>
                          <a:effectLst/>
                          <a:latin typeface="Arial" charset="0"/>
                          <a:cs typeface="Arial" charset="0"/>
                        </a:rPr>
                        <a:t>.</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116:4-6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J'appelais le Seigneur par son nom: De grâce, Seigneur, libère-moi. 5 Le Seigneur est bienveillant et juste, Notre Dieu fait miséricorde. 6 Le Seigneur garde les gens simples,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116:4-6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I called upon the name of the Lord: O Lord, I implore You, deliver my soul! 5 Gracious is the Lord, and righteous; Yes, our God is merciful. 6 The Lord preserves the simple; I was brought low, and He saved 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4pm</a:t>
            </a: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685" name="Group 93"/>
          <p:cNvGraphicFramePr>
            <a:graphicFrameLocks noGrp="1"/>
          </p:cNvGraphicFramePr>
          <p:nvPr/>
        </p:nvGraphicFramePr>
        <p:xfrm>
          <a:off x="34925" y="44450"/>
          <a:ext cx="9074150" cy="679399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يوحنا ( 8 : 21 – 30 )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قال لهم يسوع ايضا انا امضي وستطلبونني وتموتون في خطيتكم.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حيث امضي انا لا تقدرون انتم ان تأتوا. فقال اليهود ألعله يقتل نفسه حتى يقول حيث امضي انا لا تقدرون انتم ان تأتوا.</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8:21-30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leur dit encore: "Je m'en vais; vous me chercherez mais vous mourrez dans votre péché. Là où je vais, vous ne pouvez aller.22 Les Juifs dirent alors: "Aurait-il l'intention de se tuer puisqu'il dit: "Là où je vais, vous ne pouvez aller?"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8:21-30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Jesus said to them again, I am going away, and you will seek Me, and will die in your sin. Where I go you cannot come. 22 So the Jews said, Will He kill Himself, because He says, `Where I go you cannot come'?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4m</a:t>
            </a: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61" name="Group 45"/>
          <p:cNvGraphicFramePr>
            <a:graphicFrameLocks noGrp="1"/>
          </p:cNvGraphicFramePr>
          <p:nvPr/>
        </p:nvGraphicFramePr>
        <p:xfrm>
          <a:off x="34925" y="0"/>
          <a:ext cx="9074150" cy="6094413"/>
        </p:xfrm>
        <a:graphic>
          <a:graphicData uri="http://schemas.openxmlformats.org/drawingml/2006/table">
            <a:tbl>
              <a:tblPr rtl="1"/>
              <a:tblGrid>
                <a:gridCol w="4315961">
                  <a:extLst>
                    <a:ext uri="{9D8B030D-6E8A-4147-A177-3AD203B41FA5}">
                      <a16:colId xmlns:a16="http://schemas.microsoft.com/office/drawing/2014/main" val="20000"/>
                    </a:ext>
                  </a:extLst>
                </a:gridCol>
                <a:gridCol w="4758189">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انتم من اسفل.اما انا فمن فوق.انتم من هذا العالم.اما انا فلست من هذا العالم. فقلت لكم انكم تموتون في خطاياكم.لانكم ان لم تؤمنوا اني انا هو تموتون في خطاياكم.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leur répondit: "Vous êtes d'en bas; moi, je suis d'en haut; vous êtes de ce monde, moi je ne suis pas de ce monde. 24 C'est pourquoi je vous ai dit que vous mourrez dans vos péchés.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And He said to them, You are from beneath; I am from above. You are of this world; I am not of this world. 24 Therefore I said to you that you will die in your sins; for if you do not believe that I am He, you will die in your sins.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700" name="Group 60"/>
          <p:cNvGraphicFramePr>
            <a:graphicFrameLocks noGrp="1"/>
          </p:cNvGraphicFramePr>
          <p:nvPr/>
        </p:nvGraphicFramePr>
        <p:xfrm>
          <a:off x="34925" y="0"/>
          <a:ext cx="9074150" cy="676941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فقالوا له من انت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لهم يسوع انا من البدء ما اكلمكم ايضا به. ان لي اشياء كثيرة اتكلم واحكم بها من نحوكم.لكن الذي ارسلني هو حق.وانا ما سمعته منه فهذا اقوله للعالم.</a:t>
                      </a:r>
                      <a:endParaRPr kumimoji="0" lang="ar-EG"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Si, en effet, vous ne croyez pas que Je Suis, vous mourrez dans vos péchés." Ils dirent alors: "Toi, qui es-tu?" Jésus leur répondit: "Ce que je ne cesse de vous dire depuis le commencement. 26  En ce qui vous concerne, j'ai beaucoup à dire et à juger; mais Celui qui m'a envoyé est véridique, et ce que j'ai entendu auprès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Then they said to Him, Who are You? And Jesus said to them, Just what I have been saying to you from the beginning. 26 I have many things to say and to judge concerning you, but He who sent Me is true; and I speak to the world those things which I heard from Him.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714" name="Group 50"/>
          <p:cNvGraphicFramePr>
            <a:graphicFrameLocks noGrp="1"/>
          </p:cNvGraphicFramePr>
          <p:nvPr/>
        </p:nvGraphicFramePr>
        <p:xfrm>
          <a:off x="34925" y="115888"/>
          <a:ext cx="9074150" cy="6442710"/>
        </p:xfrm>
        <a:graphic>
          <a:graphicData uri="http://schemas.openxmlformats.org/drawingml/2006/table">
            <a:tbl>
              <a:tblPr rtl="1"/>
              <a:tblGrid>
                <a:gridCol w="4700133">
                  <a:extLst>
                    <a:ext uri="{9D8B030D-6E8A-4147-A177-3AD203B41FA5}">
                      <a16:colId xmlns:a16="http://schemas.microsoft.com/office/drawing/2014/main" val="20000"/>
                    </a:ext>
                  </a:extLst>
                </a:gridCol>
                <a:gridCol w="4374017">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يفهموا انه كان يقول لهم عن الآب. فقال لهم يسوع متى رفعتم ابن الانسان فحينئذ تفهمون اني انا هو ولست افعل شيئا من نفسي بل اتكلم بهذا كما علّمني ابي</a:t>
                      </a:r>
                      <a:r>
                        <a:rPr kumimoji="0" lang="ar-EG" sz="3200" b="0" i="0" u="none" strike="noStrike" cap="none" normalizeH="0" baseline="0">
                          <a:ln>
                            <a:noFill/>
                          </a:ln>
                          <a:solidFill>
                            <a:schemeClr val="bg1"/>
                          </a:solidFill>
                          <a:effectLst/>
                          <a:latin typeface="Arial" charset="0"/>
                          <a:cs typeface="Arial" charset="0"/>
                        </a:rPr>
                        <a:t>.</a:t>
                      </a: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c'est cela que je déclare au monde. Ils ne comprirent pas qu'il leur avait parlé du Père.28 Jésus leur dit alors: "Lorsque vous aurez élevé le Fils de l'homme, vous connaîtrez que "Je Suis" et que je ne fais rien de moi-même: je dis ce que le Père m'a enseigné.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They did not understand that He spoke to them of the Father. 28 Then Jesus said to them, When you lift up the Son of Man, then you will know that I am He, and that I do nothing of Myself; but as My Father taught Me, I speak these things. </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7755" name="Group 43"/>
          <p:cNvGraphicFramePr>
            <a:graphicFrameLocks noGrp="1"/>
          </p:cNvGraphicFramePr>
          <p:nvPr/>
        </p:nvGraphicFramePr>
        <p:xfrm>
          <a:off x="107950" y="115888"/>
          <a:ext cx="9072563" cy="5830762"/>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 ارسلني هو معي ولم يتركني الآب وحدي لاني في كل حين افعل ما يرضيه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وبينما هو يتكلم بهذا آمن به كثيرون.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Celui qui m'a envoyé est avec moi: il ne m'a pas laissé seul, parce que je fais toujours ce qui lui plaît. 30 Alors qu'il parlait ainsi, beaucoup crurent en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He who sent Me is with Me. The Father has not left Me alone, for I always do those things that please Him. 30 As He spoke these words, many believed in Him. </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83302"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184323"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rtl="0"/>
            <a:endParaRPr lang="en-US" sz="2800">
              <a:solidFill>
                <a:schemeClr val="bg1"/>
              </a:solidFill>
              <a:latin typeface="Avva_Shenouda" pitchFamily="34" charset="0"/>
            </a:endParaRPr>
          </a:p>
        </p:txBody>
      </p:sp>
      <p:sp>
        <p:nvSpPr>
          <p:cNvPr id="1843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18432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076" name="Group 124"/>
          <p:cNvGraphicFramePr>
            <a:graphicFrameLocks noGrp="1"/>
          </p:cNvGraphicFramePr>
          <p:nvPr/>
        </p:nvGraphicFramePr>
        <p:xfrm>
          <a:off x="34925" y="44450"/>
          <a:ext cx="9074150" cy="627696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2722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بولس الرسول إلى </a:t>
                      </a:r>
                      <a:r>
                        <a:rPr kumimoji="0" lang="ar-EG" sz="3200" b="0" i="0" u="sng" strike="noStrike" cap="none" normalizeH="0" baseline="0" dirty="0">
                          <a:ln>
                            <a:noFill/>
                          </a:ln>
                          <a:solidFill>
                            <a:srgbClr val="FF9933"/>
                          </a:solidFill>
                          <a:effectLst/>
                          <a:latin typeface="Arial" charset="0"/>
                          <a:cs typeface="Arial" charset="0"/>
                        </a:rPr>
                        <a:t>أ</a:t>
                      </a:r>
                      <a:r>
                        <a:rPr kumimoji="0" lang="ar-SA" sz="3200" b="0" i="0" u="sng" strike="noStrike" cap="none" normalizeH="0" baseline="0" dirty="0">
                          <a:ln>
                            <a:noFill/>
                          </a:ln>
                          <a:solidFill>
                            <a:srgbClr val="FF9933"/>
                          </a:solidFill>
                          <a:effectLst/>
                          <a:latin typeface="Arial" charset="0"/>
                          <a:cs typeface="Arial" charset="0"/>
                        </a:rPr>
                        <a:t>هل </a:t>
                      </a:r>
                      <a:r>
                        <a:rPr kumimoji="0" lang="ar-EG" sz="3200" b="0" i="0" u="sng" strike="noStrike" cap="none" normalizeH="0" baseline="0" dirty="0">
                          <a:ln>
                            <a:noFill/>
                          </a:ln>
                          <a:solidFill>
                            <a:srgbClr val="FF9933"/>
                          </a:solidFill>
                          <a:effectLst/>
                          <a:latin typeface="Arial" charset="0"/>
                          <a:cs typeface="Arial" charset="0"/>
                        </a:rPr>
                        <a:t>كولوسى</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( 3 : 1 : 17 </a:t>
                      </a:r>
                      <a:r>
                        <a:rPr kumimoji="0" lang="ar-SA" sz="3200" b="0" i="0" u="sng" strike="noStrike" cap="none" normalizeH="0" baseline="0" dirty="0">
                          <a:ln>
                            <a:noFill/>
                          </a:ln>
                          <a:solidFill>
                            <a:srgbClr val="FF9933"/>
                          </a:solidFill>
                          <a:effectLst/>
                          <a:latin typeface="Arial" charset="0"/>
                          <a:cs typeface="Arial" charset="0"/>
                        </a:rPr>
                        <a:t>)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فان كنتم قد قمتم مع المسيح فاطلبوا ما فوق حيث المسيح جالس عن يمين الله.اهتموا بما فوق لا بما على الارض</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Times New Roman" pitchFamily="18" charset="0"/>
                        </a:rPr>
                        <a:t>Colossiens 3:1 - 17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Du moment que vous êtes ressuscités avec le Christ, recherchez ce qui est en haut, là où se trouve le Christ, assis à la droite de Dieu; 2 c'est en haut qu'est votre but, non sur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3100" b="0" i="0" u="sng" strike="noStrike" cap="none" normalizeH="0" baseline="0" dirty="0">
                          <a:ln>
                            <a:noFill/>
                          </a:ln>
                          <a:solidFill>
                            <a:srgbClr val="FF9933"/>
                          </a:solidFill>
                          <a:effectLst/>
                          <a:latin typeface="Arial" charset="0"/>
                          <a:cs typeface="Times New Roman" pitchFamily="18" charset="0"/>
                        </a:rPr>
                        <a:t>Colossians 3:1-17</a:t>
                      </a:r>
                      <a:endParaRPr kumimoji="0" lang="ar-EG" sz="31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If then you were raised with Christ, seek those things which are above, where Christ is, sitting at the right hand of God. 2 Set your mind on things above, not on things on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4p</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9059" name="Group 83"/>
          <p:cNvGraphicFramePr>
            <a:graphicFrameLocks noGrp="1"/>
          </p:cNvGraphicFramePr>
          <p:nvPr/>
        </p:nvGraphicFramePr>
        <p:xfrm>
          <a:off x="34925" y="44450"/>
          <a:ext cx="9145588" cy="667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none" strike="noStrike" cap="none" normalizeH="0" baseline="0" dirty="0">
                          <a:ln>
                            <a:noFill/>
                          </a:ln>
                          <a:solidFill>
                            <a:schemeClr val="bg1"/>
                          </a:solidFill>
                          <a:effectLst/>
                          <a:latin typeface="Arial" charset="0"/>
                          <a:cs typeface="Arial" charset="0"/>
                        </a:rPr>
                        <a:t>لانكم قد متم وحياتكم مستترة مع المسيح في الله. متى اظهر المسيح حياتنا فحينئذ تظهرون انتم ايضا معه في المجد فاميتوا اعضاءكم التي على الارض الزنى النجاسة الهوىالشهوة الرديّة الطمع الذي هو عبادة الاوثان </a:t>
                      </a:r>
                      <a:endParaRPr kumimoji="0" lang="ar-EG" sz="30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Vous êtes morts, en effet, et votre vie est cachée avec le Christ en Dieu. Quand le Christ, votre vie, paraîtra, alors vous aussi, vous paraîtrez avec lui en pleine gloire. 5 Faites donc mourir ce qui en vous appartient à la terre: débauche, impureté, passion, désir mauvais et cette cupidité, qui est une idolâtrie.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For you died, and your life is hidden with Christ in God. 4 When Christ who is our life appears, then you also will appear with Him in glory. 5 Therefore put to death your members which are on the earth: fornication, uncleanness, passion, evil desire, and covetousness, which is idolatry. </a:t>
                      </a:r>
                      <a:endParaRPr kumimoji="0" lang="en-GB"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065" name="Group 65"/>
          <p:cNvGraphicFramePr>
            <a:graphicFrameLocks noGrp="1"/>
          </p:cNvGraphicFramePr>
          <p:nvPr/>
        </p:nvGraphicFramePr>
        <p:xfrm>
          <a:off x="34925" y="44450"/>
          <a:ext cx="9145588" cy="616305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الامور التي من اجلها يأتي غضب الله على ابناء المعصية الذين بينهم انتم ايضا سلكتم قبلا حين كنتم تعيشون فيها.واما الآن فاطرحوا عنكم انتم ايضا الكل الغضب السخط الخبث التجديف الكلام القبيح من افواهكم.</a:t>
                      </a:r>
                      <a:endParaRPr kumimoji="0" lang="ar-EG"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Voilà ce qui attire la colère de Dieu, 6 voilà quelle était votre conduite autrefois, ce qui faisait votre vie. 8 Maintenant donc, vous aussi, débarrassez-vous de tout cela: colère, irritation, méchanceté, injures, grossièreté sortie de vos lèvres.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Because of these things the wrath of God is coming upon the sons of disobedience, 7 in which you yourselves once walked when you lived in them. 8 But now you yourselves are to put off all these: anger, wrath, malice, blasphemy, filthy language out of your mouth. </a:t>
                      </a:r>
                      <a:endParaRPr kumimoji="0" lang="en-GB"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75" name="Group 51"/>
          <p:cNvGraphicFramePr>
            <a:graphicFrameLocks noGrp="1"/>
          </p:cNvGraphicFramePr>
          <p:nvPr/>
        </p:nvGraphicFramePr>
        <p:xfrm>
          <a:off x="34925" y="44450"/>
          <a:ext cx="9145588" cy="6121401"/>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تكذبوا بعضكم على بعض اذ خلعتم الانسان العتيق مع اعماله  ولبستم الجديد الذي يتجدد للمعرفة حسب صورة خالقه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Plus de mensonge entre vous, car vous vous êtes dépouillés du vieil homme, avec ses pratiques, 10 et vous avez revêtu l'homme nouveau, celui qui, pour accéder à la connaissance, ne cesse d'être renouvelé à l'image de son créateur;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lie to one another, since you have put off the old man with his deeds, 10 and have put on the new man who is renewed in knowledge according to the image of Him who created him,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2101" name="Group 53"/>
          <p:cNvGraphicFramePr>
            <a:graphicFrameLocks noGrp="1"/>
          </p:cNvGraphicFramePr>
          <p:nvPr/>
        </p:nvGraphicFramePr>
        <p:xfrm>
          <a:off x="34925" y="44450"/>
          <a:ext cx="9145588" cy="663257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حيث ليس يوناني ويهودي ختان وغرلة بربري وسكيثي عبد حر بل المسيح الكل وفي الكل  فالبسوا كمختاري الله القديسين المحبوبين احشاء رأفات ولطفا وتواضعا ووداعة وطول اناة</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là, il n'y a plus Grec et Juif, circoncis et incirconcis, barbare, Scythe, esclave, homme libre, mais Christ: il est tout et en tous. 12 Puisque vous êtes élus, sanctifiés, aimés par Dieu, revêtez donc des sentiments de compassion, de bienveillance, d'humilité, de douceur, de patience.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where there is neither Greek nor Jew, circumcised nor uncircumcised, barbarian, Scythian, slave nor free, but Christ is all and in all. 12 Therefore, as the elect of God, holy and beloved, put on tender mercies, kindness, humility, meekness, longsuffering;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0182" name="Group 22"/>
          <p:cNvGraphicFramePr>
            <a:graphicFrameLocks noGrp="1"/>
          </p:cNvGraphicFramePr>
          <p:nvPr/>
        </p:nvGraphicFramePr>
        <p:xfrm>
          <a:off x="34925" y="44450"/>
          <a:ext cx="9145588" cy="649833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محتملين بعضكم بعضا ومسامحين بعضكم بعضا ان كان لاحد على احد شكوى.كما غفر لكم المسيح هكذا انتم ايضا. وعلى جميع هذه البسوا المحبة التي هي رباط الكمال</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43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Supportez-vous les uns les autres, et si l'un a un grief contre l'autre, pardonnez-vous mutuellement; comme le Seigneur vous a pardonnés, faites de même, vous aussi. 14 Et par dessus tout, revêtez l'amour: c'est le lien parfait.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bearing with one another, and forgiving one another, if anyone has a complaint against another; even as Christ forgave you, so you also must do. 14 But above all these things put on love, which is the bond of perfection.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1228" name="Group 44"/>
          <p:cNvGraphicFramePr>
            <a:graphicFrameLocks noGrp="1"/>
          </p:cNvGraphicFramePr>
          <p:nvPr/>
        </p:nvGraphicFramePr>
        <p:xfrm>
          <a:off x="34925" y="44450"/>
          <a:ext cx="9145588" cy="5953126"/>
        </p:xfrm>
        <a:graphic>
          <a:graphicData uri="http://schemas.openxmlformats.org/drawingml/2006/table">
            <a:tbl>
              <a:tblPr rtl="1"/>
              <a:tblGrid>
                <a:gridCol w="5545138">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وليملك في قلوبكم سلام الله الذي اليه دعيتم في جسد واحد.وكونوا شاكرين لتسكن فيكم كلمة المسيح بغنى وانتم بكل حكمة</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Que règne en vos coeurs la paix du Christ, à laquelle vous avez été appelés tous en un seul corps. Vivez dans la reconnaissance.16 Que la Parole du Christ habite parmi vous dans toute sa richesse: instruisez-vous et avertissez-vous les uns les autres avec pleine sagesse;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let the peace of God rule in your hearts, to which also you were called in one body; and be thankful. 16 Let the word of Christ dwell in you richly in all wisdom, </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2230" name="Group 22"/>
          <p:cNvGraphicFramePr>
            <a:graphicFrameLocks noGrp="1"/>
          </p:cNvGraphicFramePr>
          <p:nvPr/>
        </p:nvGraphicFramePr>
        <p:xfrm>
          <a:off x="34925" y="44450"/>
          <a:ext cx="9145588" cy="662755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معلّمون ومنذرون بعضكم بعضا بمزامير وتسابيح واغاني روحية بنعمة مترنمين في قلوبكم للرب وكل ما عملتم بقول او فعل فاعملوا الكل باسم الرب يسوع شاكرين الله والآب به</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7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chantez à Dieu, dans vos cœurs, votre reconnaissance, par des psaumes, des hymnes et des chants inspirés par l'Esprit. 17 Tout ce que vous pouvez dire ou faire, faites-le au nom du Seigneur Jésus, en rendant grâce par lui à Dieu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teaching and admonishing one another in psalms and hymns and spiritual songs, singing with grace in your hearts to the Lord. 17 And whatever you do in word or deed, do all in the name of the Lord Jesus, giving thanks to God the Father through Him.</a:t>
                      </a:r>
                      <a:endParaRPr kumimoji="0" lang="en-GB"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575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defRPr/>
            </a:pP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945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19456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344" name="Group 80"/>
          <p:cNvGraphicFramePr>
            <a:graphicFrameLocks noGrp="1"/>
          </p:cNvGraphicFramePr>
          <p:nvPr/>
        </p:nvGraphicFramePr>
        <p:xfrm>
          <a:off x="-36513" y="-26988"/>
          <a:ext cx="9145588" cy="6156960"/>
        </p:xfrm>
        <a:graphic>
          <a:graphicData uri="http://schemas.openxmlformats.org/drawingml/2006/table">
            <a:tbl>
              <a:tblPr rtl="1"/>
              <a:tblGrid>
                <a:gridCol w="4824412">
                  <a:extLst>
                    <a:ext uri="{9D8B030D-6E8A-4147-A177-3AD203B41FA5}">
                      <a16:colId xmlns:a16="http://schemas.microsoft.com/office/drawing/2014/main" val="20000"/>
                    </a:ext>
                  </a:extLst>
                </a:gridCol>
                <a:gridCol w="43211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a:t>
                      </a:r>
                      <a:r>
                        <a:rPr kumimoji="0" lang="ar-EG" sz="3200" b="0" i="0" u="sng" strike="noStrike" cap="none" normalizeH="0" baseline="0">
                          <a:ln>
                            <a:noFill/>
                          </a:ln>
                          <a:solidFill>
                            <a:srgbClr val="FF9933"/>
                          </a:solidFill>
                          <a:effectLst/>
                          <a:latin typeface="Arial" charset="0"/>
                          <a:cs typeface="Arial" charset="0"/>
                        </a:rPr>
                        <a:t> الأولى</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3 : </a:t>
                      </a:r>
                      <a:r>
                        <a:rPr kumimoji="0" lang="ar-EG" sz="3200" b="0" i="0" u="sng" strike="noStrike" cap="none" normalizeH="0" baseline="0">
                          <a:ln>
                            <a:noFill/>
                          </a:ln>
                          <a:solidFill>
                            <a:srgbClr val="FF9933"/>
                          </a:solidFill>
                          <a:effectLst/>
                          <a:latin typeface="Arial" charset="0"/>
                          <a:cs typeface="Arial" charset="0"/>
                        </a:rPr>
                        <a:t>13</a:t>
                      </a:r>
                      <a:r>
                        <a:rPr kumimoji="0" lang="ar-SA" sz="3200" b="0" i="0" u="sng" strike="noStrike" cap="none" normalizeH="0" baseline="0">
                          <a:ln>
                            <a:noFill/>
                          </a:ln>
                          <a:solidFill>
                            <a:srgbClr val="FF9933"/>
                          </a:solidFill>
                          <a:effectLst/>
                          <a:latin typeface="Arial" charset="0"/>
                          <a:cs typeface="Arial" charset="0"/>
                        </a:rPr>
                        <a:t> ـ </a:t>
                      </a:r>
                      <a:r>
                        <a:rPr kumimoji="0" lang="ar-EG" sz="3200" b="0" i="0" u="sng" strike="noStrike" cap="none" normalizeH="0" baseline="0">
                          <a:ln>
                            <a:noFill/>
                          </a:ln>
                          <a:solidFill>
                            <a:srgbClr val="FF9933"/>
                          </a:solidFill>
                          <a:effectLst/>
                          <a:latin typeface="Arial" charset="0"/>
                          <a:cs typeface="Arial" charset="0"/>
                        </a:rPr>
                        <a:t>24</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تتعجبوا يا اخوتي ان كان العالم يبغضكم.  نحن نعلم اننا قد انتقلنا من الموت الى الحياة لاننا نحب الاخوة.من لا يحب اخاه يبق في الموت.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751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Jean 3:13 - 24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Ne vous étonnez pas, frères, si le monde vous hait. 14 Nous, nous savons que nous sommes passés de la mort à la vie, puisque nous aimons nos frères. Qui n'aime pas demeure dans la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John 3:13-24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Do not marvel, my brethren, if the world hates you. 14 We know that we have passed from death to life, because we love the brethren. He who does not love his brother abides in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4c</a:t>
            </a: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346" name="Group 58"/>
          <p:cNvGraphicFramePr>
            <a:graphicFrameLocks noGrp="1"/>
          </p:cNvGraphicFramePr>
          <p:nvPr/>
        </p:nvGraphicFramePr>
        <p:xfrm>
          <a:off x="34925" y="44450"/>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من يبغض اخاه فهو قاتل نفس.وانتم تعلمون ان كل قاتل نفس ليس له حياة ابدية ثابتة فيه. بهذا قد عرفنا المحبة ان ذاك وضع نفسه لاجلنا فنحن ينبغي لنا ان نضع نفوسنا لاجل الاخوة.</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Quiconque hait son frère est un meurtrier. Et, vous le savez, aucun meurtrier n'a la vie éternelle demeurant en lui. 16 C'est à ceci que désormais nous connaissons l'amour: lui, Jésus, a donné sa vie pour nous; nous aussi, nous devons donner notre vie pour nos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Whoever hates his brother is a murderer, and you know that no murderer has eternal life abiding in him. 16 By this we know love, because He laid down His life for us. And we also ought to lay down our lives for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3366" name="Group 54"/>
          <p:cNvGraphicFramePr>
            <a:graphicFrameLocks noGrp="1"/>
          </p:cNvGraphicFramePr>
          <p:nvPr/>
        </p:nvGraphicFramePr>
        <p:xfrm>
          <a:off x="34925" y="44450"/>
          <a:ext cx="9145588" cy="62303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كان له معيشة العالم ونظر اخاه محتاجا واغلق احشاءه عنه فكيف تثبت محبة الله فيه. يا اولادي لا نحب بالكلام ولا باللسان بل بالعمل والحق</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possède les biens de ce monde et voit son frère dans le besoin, et qu'il se ferme à toute compassion, comment l'amour de Dieu demeurerait-il en lui? 18 Mes petits enfants, n'aimons pas en paroles et de langue, mais en acte et dans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whoever has this world's goods, and sees his brother in need, and shuts up his heart from him, how does the love of God abide in him? 18 My little children, let us not love in word or in tongue, but in deed and in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4391" name="Group 55"/>
          <p:cNvGraphicFramePr>
            <a:graphicFrameLocks noGrp="1"/>
          </p:cNvGraphicFramePr>
          <p:nvPr/>
        </p:nvGraphicFramePr>
        <p:xfrm>
          <a:off x="34925" y="44450"/>
          <a:ext cx="9145588" cy="633984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وبهذا نعرف اننا من الحق ونسكن قلوبنا قدامه. لانه ان لامتنا قلوبنا فالله اعظم من قلوبنا ويعلم كل شيء ايها الاحباء ان لم تلمنا قلوبنا فلنا ثقة من نحو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à cela nous reconnaîtrons que nous sommes de la vérité, et devant lui nous apaiserons notre coeur, 20 car, si notre coeur nous accuse, Dieu est plus grand que notre coeur et il discerne tout. 21 Mes bien-aimés, si notre coeur ne nous accuse pas, nous nous adressons à Dieu avec assurance;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by this we know that we are of the truth, and shall assure our hearts before Him. 20 For if our heart condemns us, God is greater than our heart, and knows all things. 21 Beloved, if our heart does not condemn us, we have confidence toward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5846" name="Group 38"/>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ومهما سألنا ننال منه لاننا نحفظ وصاياه ونعمل الاعمال المرضية امامه. وهذه هي وصيته ان نؤمن باسم ابنه يسوع المسيح ونحب بعضنا بعضا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et quoi que nous demandions, nous l'obtenons de lui parce que nous gardons ses commandements et faisons ce qui lui agrée.23  Et voici son commandement: adhérer avec foi à son Fils Jésus Christ et nous aimer les uns les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whatever we ask we receive from Him, because we keep His commandments and do those things that are pleasing in His sight. 23 And this is His commandment: that we should believe on the name of His Son Jesus Christ and love one another,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3256" name="Group 24"/>
          <p:cNvGraphicFramePr>
            <a:graphicFrameLocks noGrp="1"/>
          </p:cNvGraphicFramePr>
          <p:nvPr/>
        </p:nvGraphicFramePr>
        <p:xfrm>
          <a:off x="34925" y="44450"/>
          <a:ext cx="9145588" cy="5901754"/>
        </p:xfrm>
        <a:graphic>
          <a:graphicData uri="http://schemas.openxmlformats.org/drawingml/2006/table">
            <a:tbl>
              <a:tblPr rtl="1"/>
              <a:tblGrid>
                <a:gridCol w="4755923">
                  <a:extLst>
                    <a:ext uri="{9D8B030D-6E8A-4147-A177-3AD203B41FA5}">
                      <a16:colId xmlns:a16="http://schemas.microsoft.com/office/drawing/2014/main" val="20000"/>
                    </a:ext>
                  </a:extLst>
                </a:gridCol>
                <a:gridCol w="438966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اعطانا وصية. ومن يحفظ وصاياه يثبت فيه وهو فيه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وبهذا نعرف انه يثبت فينا من الروح الذي اعطانا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il nous en a donné le commandement. 24 Celui qui garde ses commandements demeure en Dieu et Dieu en lui. Par là nous reconnaissons qu'il demeure en nous, grâce à l'Esprit dont il nous a fait don.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as He gave us commandment. 24 Now he who keeps His commandments abides in Him, and He in him. And by this we know that He abides in us, by the Spirit whom He has given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4"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Text Box 2"/>
          <p:cNvSpPr txBox="1">
            <a:spLocks noChangeArrowheads="1"/>
          </p:cNvSpPr>
          <p:nvPr/>
        </p:nvSpPr>
        <p:spPr bwMode="auto">
          <a:xfrm>
            <a:off x="6324600" y="1258888"/>
            <a:ext cx="2667000" cy="585787"/>
          </a:xfrm>
          <a:prstGeom prst="rect">
            <a:avLst/>
          </a:prstGeom>
          <a:noFill/>
          <a:ln w="9525">
            <a:noFill/>
            <a:miter lim="800000"/>
            <a:headEnd/>
            <a:tailEnd/>
          </a:ln>
        </p:spPr>
        <p:txBody>
          <a:bodyPr>
            <a:spAutoFit/>
          </a:bodyPr>
          <a:lstStyle/>
          <a:p>
            <a:pPr algn="just" rtl="0">
              <a:lnSpc>
                <a:spcPct val="90000"/>
              </a:lnSpc>
              <a:spcBef>
                <a:spcPct val="20000"/>
              </a:spcBef>
            </a:pPr>
            <a:endParaRPr lang="en-US" sz="3600">
              <a:latin typeface="Coptic1" pitchFamily="2" charset="0"/>
              <a:cs typeface="Times New Roman" pitchFamily="18" charset="0"/>
            </a:endParaRPr>
          </a:p>
        </p:txBody>
      </p:sp>
      <p:sp>
        <p:nvSpPr>
          <p:cNvPr id="202755" name="Text Box 3"/>
          <p:cNvSpPr txBox="1">
            <a:spLocks noChangeArrowheads="1"/>
          </p:cNvSpPr>
          <p:nvPr/>
        </p:nvSpPr>
        <p:spPr bwMode="auto">
          <a:xfrm>
            <a:off x="0" y="1295400"/>
            <a:ext cx="3352800" cy="701675"/>
          </a:xfrm>
          <a:prstGeom prst="rect">
            <a:avLst/>
          </a:prstGeom>
          <a:noFill/>
          <a:ln w="9525">
            <a:noFill/>
            <a:miter lim="800000"/>
            <a:headEnd/>
            <a:tailEnd/>
          </a:ln>
        </p:spPr>
        <p:txBody>
          <a:bodyPr>
            <a:spAutoFit/>
          </a:bodyPr>
          <a:lstStyle/>
          <a:p>
            <a:pPr algn="just" rtl="0">
              <a:spcBef>
                <a:spcPct val="20000"/>
              </a:spcBef>
            </a:pPr>
            <a:endParaRPr lang="en-US" sz="4000"/>
          </a:p>
        </p:txBody>
      </p:sp>
      <p:sp>
        <p:nvSpPr>
          <p:cNvPr id="202756" name="Rectangle 4"/>
          <p:cNvSpPr>
            <a:spLocks noGrp="1" noChangeArrowheads="1"/>
          </p:cNvSpPr>
          <p:nvPr>
            <p:ph type="title"/>
          </p:nvPr>
        </p:nvSpPr>
        <p:spPr>
          <a:xfrm>
            <a:off x="434975" y="0"/>
            <a:ext cx="8458200" cy="685800"/>
          </a:xfrm>
          <a:solidFill>
            <a:srgbClr val="33CCCC"/>
          </a:solidFill>
          <a:ln>
            <a:solidFill>
              <a:schemeClr val="tx1"/>
            </a:solidFill>
          </a:ln>
        </p:spPr>
        <p:txBody>
          <a:bodyPr/>
          <a:lstStyle/>
          <a:p>
            <a:pPr eaLnBrk="1" hangingPunct="1"/>
            <a:r>
              <a:rPr lang="en-US" sz="3200">
                <a:solidFill>
                  <a:schemeClr val="bg1"/>
                </a:solidFill>
              </a:rPr>
              <a:t>THE RESURRECTION PRAXIS RESPONSE</a:t>
            </a:r>
          </a:p>
        </p:txBody>
      </p:sp>
      <p:graphicFrame>
        <p:nvGraphicFramePr>
          <p:cNvPr id="4744197" name="Group 5"/>
          <p:cNvGraphicFramePr>
            <a:graphicFrameLocks noGrp="1"/>
          </p:cNvGraphicFramePr>
          <p:nvPr>
            <p:ph type="tbl" idx="1"/>
          </p:nvPr>
        </p:nvGraphicFramePr>
        <p:xfrm>
          <a:off x="0" y="765175"/>
          <a:ext cx="9144000" cy="5495544"/>
        </p:xfrm>
        <a:graphic>
          <a:graphicData uri="http://schemas.openxmlformats.org/drawingml/2006/table">
            <a:tbl>
              <a:tblPr/>
              <a:tblGrid>
                <a:gridCol w="2362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3622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373688">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Hail to His </a:t>
                      </a:r>
                      <a:r>
                        <a:rPr kumimoji="0" lang="en-US" sz="2800" b="0" i="0" u="none" strike="noStrike" cap="none" normalizeH="0" baseline="0">
                          <a:ln>
                            <a:noFill/>
                          </a:ln>
                          <a:solidFill>
                            <a:schemeClr val="bg1"/>
                          </a:solidFill>
                          <a:effectLst/>
                          <a:latin typeface="Arial" charset="0"/>
                          <a:cs typeface="Arial" charset="0"/>
                        </a:rPr>
                        <a:t>Resurrection</a:t>
                      </a:r>
                      <a:r>
                        <a:rPr kumimoji="0" lang="en-US" sz="3200" b="0" i="0" u="none" strike="noStrike" cap="none" normalizeH="0" baseline="0">
                          <a:ln>
                            <a:noFill/>
                          </a:ln>
                          <a:solidFill>
                            <a:schemeClr val="bg1"/>
                          </a:solidFill>
                          <a:effectLst/>
                          <a:latin typeface="Arial" charset="0"/>
                          <a:cs typeface="Arial" charset="0"/>
                        </a:rPr>
                        <a:t>: He, Who has risen from the dead: in order to save us: from our sins.</a:t>
                      </a: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en-US" sz="3600" b="0" i="0" u="none" strike="noStrike" cap="none" normalizeH="0" baseline="0">
                          <a:ln>
                            <a:noFill/>
                          </a:ln>
                          <a:solidFill>
                            <a:schemeClr val="bg1"/>
                          </a:solidFill>
                          <a:effectLst/>
                          <a:latin typeface="Coptic" pitchFamily="2" charset="0"/>
                          <a:cs typeface="Arial" charset="0"/>
                        </a:rPr>
                        <a:t>&lt;ere tefa~nac-tacic: e~taftwnf e~bolqen n/eymwout: san~tefcw] m~mon: e~bolqen nennobi.</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fr-CA" sz="4000" b="0" i="0" u="none" strike="noStrike" cap="none" normalizeH="0" baseline="0">
                          <a:ln>
                            <a:noFill/>
                          </a:ln>
                          <a:solidFill>
                            <a:schemeClr val="bg1"/>
                          </a:solidFill>
                          <a:effectLst/>
                          <a:latin typeface="Arial" charset="0"/>
                          <a:cs typeface="Arial" charset="0"/>
                        </a:rPr>
                        <a:t>Salut </a:t>
                      </a:r>
                      <a:r>
                        <a:rPr kumimoji="0" lang="en-US" sz="4000" b="0" i="0" u="none" strike="noStrike" cap="none" normalizeH="0" baseline="0">
                          <a:ln>
                            <a:noFill/>
                          </a:ln>
                          <a:solidFill>
                            <a:schemeClr val="bg1"/>
                          </a:solidFill>
                          <a:effectLst/>
                          <a:latin typeface="Arial" charset="0"/>
                          <a:cs typeface="Arial" charset="0"/>
                        </a:rPr>
                        <a:t>à</a:t>
                      </a:r>
                      <a:r>
                        <a:rPr kumimoji="0" lang="fr-CA" sz="4000" b="0" i="0" u="none" strike="noStrike" cap="none" normalizeH="0" baseline="0">
                          <a:ln>
                            <a:noFill/>
                          </a:ln>
                          <a:solidFill>
                            <a:schemeClr val="bg1"/>
                          </a:solidFill>
                          <a:effectLst/>
                          <a:latin typeface="Arial" charset="0"/>
                          <a:cs typeface="Arial" charset="0"/>
                        </a:rPr>
                        <a:t> sa </a:t>
                      </a:r>
                      <a:r>
                        <a:rPr kumimoji="0" lang="fr-CA" sz="3400" b="0" i="0" u="none" strike="noStrike" cap="none" normalizeH="0" baseline="0">
                          <a:ln>
                            <a:noFill/>
                          </a:ln>
                          <a:solidFill>
                            <a:schemeClr val="bg1"/>
                          </a:solidFill>
                          <a:effectLst/>
                          <a:latin typeface="Arial" charset="0"/>
                          <a:cs typeface="Arial" charset="0"/>
                        </a:rPr>
                        <a:t>résurrection</a:t>
                      </a:r>
                      <a:r>
                        <a:rPr kumimoji="0" lang="fr-CA" sz="4000" b="0" i="0" u="none" strike="noStrike" cap="none" normalizeH="0" baseline="0">
                          <a:ln>
                            <a:noFill/>
                          </a:ln>
                          <a:solidFill>
                            <a:schemeClr val="bg1"/>
                          </a:solidFill>
                          <a:effectLst/>
                          <a:latin typeface="Arial" charset="0"/>
                          <a:cs typeface="Arial" charset="0"/>
                        </a:rPr>
                        <a:t> d’entre les morts pour nous sauver de nos péchés</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4000" b="0" i="0" u="none" strike="noStrike" cap="none" normalizeH="0" baseline="0">
                          <a:ln>
                            <a:noFill/>
                          </a:ln>
                          <a:solidFill>
                            <a:schemeClr val="bg1"/>
                          </a:solidFill>
                          <a:effectLst/>
                          <a:latin typeface="Arial" charset="0"/>
                          <a:cs typeface="Arial" charset="0"/>
                        </a:rPr>
                        <a:t>السلام لقيامته</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 لما قام </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من بين الأموات حتي خلصنا من خطايانا.</a:t>
                      </a:r>
                      <a:endParaRPr kumimoji="0" lang="en-US" sz="40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02762" name="Picture 18" descr="ressurection"/>
          <p:cNvPicPr>
            <a:picLocks noChangeAspect="1" noChangeArrowheads="1"/>
          </p:cNvPicPr>
          <p:nvPr/>
        </p:nvPicPr>
        <p:blipFill>
          <a:blip r:embed="rId2" cstate="print"/>
          <a:srcRect/>
          <a:stretch>
            <a:fillRect/>
          </a:stretch>
        </p:blipFill>
        <p:spPr bwMode="auto">
          <a:xfrm>
            <a:off x="1042988" y="5256213"/>
            <a:ext cx="1260475" cy="1628775"/>
          </a:xfrm>
          <a:prstGeom prst="rect">
            <a:avLst/>
          </a:prstGeom>
          <a:noFill/>
          <a:ln w="9525">
            <a:noFill/>
            <a:miter lim="800000"/>
            <a:headEnd/>
            <a:tailEnd/>
          </a:ln>
        </p:spPr>
      </p:pic>
    </p:spTree>
  </p:cSld>
  <p:clrMapOvr>
    <a:masterClrMapping/>
  </p:clrMapOvr>
  <p:transition/>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5218" name="Group 2"/>
          <p:cNvGraphicFramePr>
            <a:graphicFrameLocks noGrp="1"/>
          </p:cNvGraphicFramePr>
          <p:nvPr>
            <p:ph type="tbl" idx="1"/>
          </p:nvPr>
        </p:nvGraphicFramePr>
        <p:xfrm>
          <a:off x="228600" y="76200"/>
          <a:ext cx="8686800" cy="6035040"/>
        </p:xfrm>
        <a:graphic>
          <a:graphicData uri="http://schemas.openxmlformats.org/drawingml/2006/table">
            <a:tbl>
              <a:tblPr/>
              <a:tblGrid>
                <a:gridCol w="22098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286000">
                  <a:extLst>
                    <a:ext uri="{9D8B030D-6E8A-4147-A177-3AD203B41FA5}">
                      <a16:colId xmlns:a16="http://schemas.microsoft.com/office/drawing/2014/main" val="20002"/>
                    </a:ext>
                  </a:extLst>
                </a:gridCol>
                <a:gridCol w="1981200">
                  <a:extLst>
                    <a:ext uri="{9D8B030D-6E8A-4147-A177-3AD203B41FA5}">
                      <a16:colId xmlns:a16="http://schemas.microsoft.com/office/drawing/2014/main" val="20003"/>
                    </a:ext>
                  </a:extLst>
                </a:gridCol>
              </a:tblGrid>
              <a:tr h="4114800">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000" b="0" i="0" u="none" strike="noStrike" cap="none" normalizeH="0" baseline="0">
                          <a:ln>
                            <a:noFill/>
                          </a:ln>
                          <a:solidFill>
                            <a:schemeClr val="bg1"/>
                          </a:solidFill>
                          <a:effectLst/>
                          <a:latin typeface="Arial" charset="0"/>
                          <a:cs typeface="Arial" charset="0"/>
                        </a:rPr>
                        <a:t>Blessed are You truly: with Your Good Father: and the Holy Spirit: for You have come and saved us. Have mercy on us.</a:t>
                      </a:r>
                      <a:endParaRPr kumimoji="0" lang="en-GB" sz="3000" b="0" i="0" u="none" strike="noStrike" cap="none" normalizeH="0" baseline="0">
                        <a:ln>
                          <a:noFill/>
                        </a:ln>
                        <a:solidFill>
                          <a:schemeClr val="bg1"/>
                        </a:solidFill>
                        <a:effectLst/>
                        <a:latin typeface="Arial" charset="0"/>
                        <a:cs typeface="Arial" charset="0"/>
                      </a:endParaRP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a:ln>
                            <a:noFill/>
                          </a:ln>
                          <a:solidFill>
                            <a:schemeClr val="bg1"/>
                          </a:solidFill>
                          <a:effectLst/>
                          <a:latin typeface="Coptic" pitchFamily="2" charset="0"/>
                          <a:cs typeface="Arial" charset="0"/>
                        </a:rPr>
                        <a:t>K~c~marwout a~l/ywc: nem Pekiwt n~a~gayoc: nem Pip~neuma eyouab: je aki~ akcw] m~mon nai nan.</a:t>
                      </a: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Tu es béni en vérité avec </a:t>
                      </a:r>
                      <a:br>
                        <a:rPr kumimoji="0" lang="fr-CA" sz="3200" b="0" i="0" u="none" strike="noStrike" cap="none" normalizeH="0" baseline="0">
                          <a:ln>
                            <a:noFill/>
                          </a:ln>
                          <a:solidFill>
                            <a:schemeClr val="bg1"/>
                          </a:solidFill>
                          <a:effectLst/>
                          <a:latin typeface="Arial" charset="0"/>
                          <a:cs typeface="Arial" charset="0"/>
                        </a:rPr>
                      </a:br>
                      <a:r>
                        <a:rPr kumimoji="0" lang="fr-CA" sz="3200" b="0" i="0" u="none" strike="noStrike" cap="none" normalizeH="0" baseline="0">
                          <a:ln>
                            <a:noFill/>
                          </a:ln>
                          <a:solidFill>
                            <a:schemeClr val="bg1"/>
                          </a:solidFill>
                          <a:effectLst/>
                          <a:latin typeface="Arial" charset="0"/>
                          <a:cs typeface="Arial" charset="0"/>
                        </a:rPr>
                        <a:t>Ton bon Père et Le Saint Esprit, car Tu es venu</a:t>
                      </a:r>
                    </a:p>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et Tu nous as sauvé.</a:t>
                      </a:r>
                      <a:r>
                        <a:rPr kumimoji="0" lang="en-US" sz="3200" b="0" i="0" u="none" strike="noStrike" cap="none" normalizeH="0" baseline="0">
                          <a:ln>
                            <a:noFill/>
                          </a:ln>
                          <a:solidFill>
                            <a:schemeClr val="bg1"/>
                          </a:solidFill>
                          <a:effectLst/>
                          <a:latin typeface="Arial" charset="0"/>
                          <a:cs typeface="Arial" charset="0"/>
                        </a:rPr>
                        <a:t> </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4000" b="0" i="0" u="none" strike="noStrike" cap="none" normalizeH="0" baseline="0">
                          <a:ln>
                            <a:noFill/>
                          </a:ln>
                          <a:solidFill>
                            <a:schemeClr val="bg1"/>
                          </a:solidFill>
                          <a:effectLst/>
                          <a:latin typeface="Arial" charset="0"/>
                          <a:cs typeface="Arial" charset="0"/>
                        </a:rPr>
                        <a:t>مُبَاركٌ أنتَ بالحقيقة مع أبيكَ الصالح والروح القدس     لأنكَ </a:t>
                      </a:r>
                      <a:r>
                        <a:rPr kumimoji="0" lang="en-US" sz="4000" b="0" i="0" u="none" strike="noStrike" cap="none" normalizeH="0" baseline="0">
                          <a:ln>
                            <a:noFill/>
                          </a:ln>
                          <a:solidFill>
                            <a:schemeClr val="bg1"/>
                          </a:solidFill>
                          <a:effectLst/>
                          <a:latin typeface="Arial" charset="0"/>
                          <a:cs typeface="Arial" charset="0"/>
                        </a:rPr>
                        <a:t> </a:t>
                      </a:r>
                      <a:r>
                        <a:rPr kumimoji="0" lang="ar-EG" sz="4000" b="0" i="0" u="none" strike="noStrike" cap="none" normalizeH="0" baseline="0">
                          <a:ln>
                            <a:noFill/>
                          </a:ln>
                          <a:solidFill>
                            <a:schemeClr val="bg1"/>
                          </a:solidFill>
                          <a:effectLst/>
                          <a:latin typeface="Arial" charset="0"/>
                          <a:cs typeface="Arial" charset="0"/>
                        </a:rPr>
                        <a:t>أتيت وخلصتنا.</a:t>
                      </a:r>
                      <a:r>
                        <a:rPr kumimoji="0" lang="en-CA" sz="4000" b="0" i="0" u="none" strike="noStrike" cap="none" normalizeH="0" baseline="0">
                          <a:ln>
                            <a:noFill/>
                          </a:ln>
                          <a:solidFill>
                            <a:schemeClr val="bg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03783" name="Picture 15" descr="ressurection"/>
          <p:cNvPicPr>
            <a:picLocks noChangeAspect="1" noChangeArrowheads="1"/>
          </p:cNvPicPr>
          <p:nvPr/>
        </p:nvPicPr>
        <p:blipFill>
          <a:blip r:embed="rId2" cstate="print"/>
          <a:srcRect/>
          <a:stretch>
            <a:fillRect/>
          </a:stretch>
        </p:blipFill>
        <p:spPr bwMode="auto">
          <a:xfrm>
            <a:off x="7769225" y="5041900"/>
            <a:ext cx="1482725" cy="1916113"/>
          </a:xfrm>
          <a:prstGeom prst="rect">
            <a:avLst/>
          </a:prstGeom>
          <a:noFill/>
          <a:ln w="9525">
            <a:noFill/>
            <a:miter lim="800000"/>
            <a:headEnd/>
            <a:tailEnd/>
          </a:ln>
        </p:spPr>
      </p:pic>
    </p:spTree>
  </p:cSld>
  <p:clrMapOvr>
    <a:masterClrMapping/>
  </p:clrMapOvr>
  <p:transition/>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a:solidFill>
                  <a:schemeClr val="bg1"/>
                </a:solidFill>
              </a:rPr>
              <a:t>The Acts of our fathers, the apostles, may their blessings be with us.  Amen.</a:t>
            </a:r>
          </a:p>
        </p:txBody>
      </p:sp>
      <p:sp>
        <p:nvSpPr>
          <p:cNvPr id="2048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20480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a:ln w="9525">
            <a:noFill/>
            <a:miter lim="800000"/>
            <a:headEnd/>
            <a:tailEnd/>
          </a:ln>
        </p:spPr>
      </p:pic>
      <p:pic>
        <p:nvPicPr>
          <p:cNvPr id="20480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555" name="Group 75"/>
          <p:cNvGraphicFramePr>
            <a:graphicFrameLocks noGrp="1"/>
          </p:cNvGraphicFramePr>
          <p:nvPr/>
        </p:nvGraphicFramePr>
        <p:xfrm>
          <a:off x="34925" y="-11408"/>
          <a:ext cx="9145588" cy="6583680"/>
        </p:xfrm>
        <a:graphic>
          <a:graphicData uri="http://schemas.openxmlformats.org/drawingml/2006/table">
            <a:tbl>
              <a:tblPr rtl="1"/>
              <a:tblGrid>
                <a:gridCol w="5184775">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Arial" charset="0"/>
                        </a:rPr>
                        <a:t>10:37-43</a:t>
                      </a:r>
                      <a:r>
                        <a:rPr kumimoji="0" lang="ar-SA" sz="3200" b="0" i="0" u="sng" strike="noStrike" cap="none" normalizeH="0" baseline="0" dirty="0">
                          <a:ln>
                            <a:noFill/>
                          </a:ln>
                          <a:solidFill>
                            <a:srgbClr val="FF9933"/>
                          </a:solidFill>
                          <a:effectLst/>
                          <a:latin typeface="Arial" charset="0"/>
                          <a:cs typeface="Arial" charset="0"/>
                        </a:rPr>
                        <a:t>)</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انتم تعلمون الامر الذي صار في كل اليهودية مبتدئا من الجليل بعد المعمودية التي كرز بها يوحنا. يسوع الذي من الناصرة كيف مسحه الله بالروح القدس والقوة</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8812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Act</a:t>
                      </a:r>
                      <a:r>
                        <a:rPr kumimoji="0" lang="fr-CA" sz="2800" b="0" i="0" u="sng" strike="noStrike" cap="none" normalizeH="0" baseline="0" dirty="0">
                          <a:ln>
                            <a:noFill/>
                          </a:ln>
                          <a:solidFill>
                            <a:srgbClr val="FF9933"/>
                          </a:solidFill>
                          <a:effectLst/>
                          <a:latin typeface="Arial" charset="0"/>
                          <a:cs typeface="Times New Roman" pitchFamily="18" charset="0"/>
                        </a:rPr>
                        <a:t>e</a:t>
                      </a:r>
                      <a:r>
                        <a:rPr kumimoji="0" lang="en-US" sz="2800" b="0" i="0" u="sng" strike="noStrike" cap="none" normalizeH="0" baseline="0" dirty="0">
                          <a:ln>
                            <a:noFill/>
                          </a:ln>
                          <a:solidFill>
                            <a:srgbClr val="FF9933"/>
                          </a:solidFill>
                          <a:effectLst/>
                          <a:latin typeface="Arial" charset="0"/>
                          <a:cs typeface="Times New Roman" pitchFamily="18" charset="0"/>
                        </a:rPr>
                        <a:t>s 10:37-43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37 Vous le savez. L'événement a gagné la Judée entière; il a commencé par la Galilée, après le baptême que proclamait Jean; 38 ce Jésus issu de Nazareth, vous savez comment Dieu lui a conféré l'onction d'Esprit Saint et de puissance;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Acts 10:37-43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37 that word you know, which was proclaimed throughout all Judea, and began from Galilee after the baptism which John preached: 38 how God anointed Jesus of Nazareth with the Holy Spirit and with power,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4a</a:t>
            </a: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55" name="Group 51"/>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جال يصنع خيرا ويشفي جميع المتسلط عليهم ابليس لان الله كان معه.  ونحن شهود بكل ما فعل في كورة اليهودية وفي اورشليم.الذي ايضا قتلوه معلقين اياه على خشبة.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est passé partout en bienfaiteur, il guérissait tous ceux que le diable tenait asservis, car Dieu était avec lui.39 Et nous autres sommes témoins de toute son oeuvre sur le territoire des Juifs comme à Jérusalem. Lui qu'ils ont supprimé en le pendant au bois,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went about doing good and healing all who were oppressed by the devil, for God was with Him. 39 And we are witnesses of all things which He did both in the land of the Jews and in Jerusalem, whom they killed by hanging on a tree.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67" name="Group 39"/>
          <p:cNvGraphicFramePr>
            <a:graphicFrameLocks noGrp="1"/>
          </p:cNvGraphicFramePr>
          <p:nvPr/>
        </p:nvGraphicFramePr>
        <p:xfrm>
          <a:off x="34925" y="115888"/>
          <a:ext cx="9145588" cy="5804218"/>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هذا اقامه الله في اليوم الثالث واعطى ان يصير ظاهرا  ليس لجميع الشعب بل لشهود سبق الله فانتخبهم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لنا نحن الذين اكلنا وشربنا معه بعد قيامته من الاموات.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Dieu l'a ressuscité le troisième jour, et lui a donné de manifester sa présence, 41 non pas au peuple en général, mais bien à des témoins nommés d'avance par Dieu, à nous qui avons mangé avec lui et bu avec lui après sa résurrection d'entre les morts.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Him God raised up on the third day, and showed Him openly, 41 not to all the people, but to witnesses chosen before by God, even to us who ate and drank with Him after He arose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6884" name="Group 52"/>
          <p:cNvGraphicFramePr>
            <a:graphicFrameLocks noGrp="1"/>
          </p:cNvGraphicFramePr>
          <p:nvPr/>
        </p:nvGraphicFramePr>
        <p:xfrm>
          <a:off x="34925" y="115888"/>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واوصانا ان نكرز للشعب ونشهد بان هذا هو المعين من الله ديانا للاحياء والاموات. له يشهد جميع الانبياء ان كل من يؤمن به ينال باسمه غفران الخطايا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Enfin, il nous a prescrit de proclamer au peuple et de porter ce témoignage: c'est lui que Dieu a désigné comme juge des vivants et des morts;43 c'est à lui que tous les prophètes rendent le témoignage que voici: le pardon des péchés est accordé par son Nom à quiconque met en lui sa foi.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He commanded us to preach to the people, and to testify that it is He who was ordained by God to be Judge of the living and the dead. 43 To Him all the prophets witness that, through His name, whoever believes in Him will receive remission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50825" y="142852"/>
            <a:ext cx="8642350" cy="4647426"/>
          </a:xfrm>
          <a:prstGeom prst="rect">
            <a:avLst/>
          </a:prstGeom>
          <a:noFill/>
          <a:ln w="9525">
            <a:noFill/>
            <a:miter lim="800000"/>
            <a:headEnd/>
            <a:tailEnd/>
          </a:ln>
        </p:spPr>
        <p:txBody>
          <a:bodyPr>
            <a:spAutoFit/>
          </a:bodyPr>
          <a:lstStyle/>
          <a:p>
            <a:pPr algn="ctr"/>
            <a:r>
              <a:rPr lang="en-US" sz="3600" dirty="0">
                <a:solidFill>
                  <a:srgbClr val="FF9900"/>
                </a:solidFill>
              </a:rPr>
              <a:t>The word of the Lord shall grow, multiply, be mighty and be confirmed in the holy church of God. Amen</a:t>
            </a:r>
          </a:p>
          <a:p>
            <a:pPr algn="ctr"/>
            <a:r>
              <a:rPr lang="ar-SA" sz="4000" dirty="0">
                <a:solidFill>
                  <a:srgbClr val="FF9900"/>
                </a:solidFill>
              </a:rPr>
              <a:t>لم تَزَلْ كَلِمَةُ الربِّ تَنمُو وتكثر وتَعتَزوتَثبت،</a:t>
            </a:r>
            <a:r>
              <a:rPr lang="ar-EG" sz="4000" dirty="0">
                <a:solidFill>
                  <a:srgbClr val="FF9900"/>
                </a:solidFill>
              </a:rPr>
              <a:t>        </a:t>
            </a:r>
            <a:r>
              <a:rPr lang="ar-SA" sz="4000" dirty="0">
                <a:solidFill>
                  <a:srgbClr val="FF9900"/>
                </a:solidFill>
              </a:rPr>
              <a:t> في </a:t>
            </a:r>
            <a:r>
              <a:rPr lang="ar-EG" sz="4000" dirty="0">
                <a:solidFill>
                  <a:srgbClr val="FF9900"/>
                </a:solidFill>
              </a:rPr>
              <a:t>كنيسة </a:t>
            </a:r>
            <a:r>
              <a:rPr lang="ar-SA" sz="4000" dirty="0">
                <a:solidFill>
                  <a:srgbClr val="FF9900"/>
                </a:solidFill>
              </a:rPr>
              <a:t>اللـه المُقدَّسة. آمين.</a:t>
            </a:r>
            <a:endParaRPr lang="fr-CA" sz="40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grpSp>
        <p:nvGrpSpPr>
          <p:cNvPr id="2" name="Group 2"/>
          <p:cNvGrpSpPr/>
          <p:nvPr/>
        </p:nvGrpSpPr>
        <p:grpSpPr>
          <a:xfrm>
            <a:off x="142844" y="4357694"/>
            <a:ext cx="2571768" cy="2357454"/>
            <a:chOff x="2352028" y="1337316"/>
            <a:chExt cx="4364177" cy="3377568"/>
          </a:xfrm>
        </p:grpSpPr>
        <p:pic>
          <p:nvPicPr>
            <p:cNvPr id="4" name="Picture 3" descr="resurc.jpg"/>
            <p:cNvPicPr>
              <a:picLocks noChangeAspect="1"/>
            </p:cNvPicPr>
            <p:nvPr/>
          </p:nvPicPr>
          <p:blipFill>
            <a:blip r:embed="rId2" cstate="print"/>
            <a:srcRect r="4456"/>
            <a:stretch>
              <a:fillRect/>
            </a:stretch>
          </p:blipFill>
          <p:spPr>
            <a:xfrm>
              <a:off x="3428992" y="1337316"/>
              <a:ext cx="2237038" cy="3020378"/>
            </a:xfrm>
            <a:prstGeom prst="rect">
              <a:avLst/>
            </a:prstGeom>
          </p:spPr>
        </p:pic>
        <p:pic>
          <p:nvPicPr>
            <p:cNvPr id="5" name="Picture 3"/>
            <p:cNvPicPr>
              <a:picLocks noChangeAspect="1" noChangeArrowheads="1"/>
            </p:cNvPicPr>
            <p:nvPr/>
          </p:nvPicPr>
          <p:blipFill>
            <a:blip r:embed="rId3" cstate="print"/>
            <a:srcRect l="19608" r="16666"/>
            <a:stretch>
              <a:fillRect/>
            </a:stretch>
          </p:blipFill>
          <p:spPr bwMode="auto">
            <a:xfrm rot="21269777">
              <a:off x="2352028" y="2521055"/>
              <a:ext cx="928694" cy="2193829"/>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l="19608" r="16666"/>
            <a:stretch>
              <a:fillRect/>
            </a:stretch>
          </p:blipFill>
          <p:spPr bwMode="auto">
            <a:xfrm rot="351600">
              <a:off x="5787511" y="2521055"/>
              <a:ext cx="928694" cy="2193829"/>
            </a:xfrm>
            <a:prstGeom prst="rect">
              <a:avLst/>
            </a:prstGeom>
            <a:noFill/>
            <a:ln w="9525">
              <a:noFill/>
              <a:miter lim="800000"/>
              <a:headEnd/>
              <a:tailEnd/>
            </a:ln>
            <a:effectLst/>
          </p:spPr>
        </p:pic>
      </p:grpSp>
      <p:sp>
        <p:nvSpPr>
          <p:cNvPr id="7" name="Text Box 2">
            <a:hlinkClick r:id="" action="ppaction://macro?name=GoToHeavenlyHosts"/>
          </p:cNvPr>
          <p:cNvSpPr txBox="1">
            <a:spLocks noChangeArrowheads="1"/>
          </p:cNvSpPr>
          <p:nvPr/>
        </p:nvSpPr>
        <p:spPr bwMode="auto">
          <a:xfrm>
            <a:off x="4464080" y="5554181"/>
            <a:ext cx="4465638" cy="1089529"/>
          </a:xfrm>
          <a:prstGeom prst="rect">
            <a:avLst/>
          </a:prstGeom>
          <a:solidFill>
            <a:srgbClr val="3333FF"/>
          </a:solidFill>
          <a:ln w="57150" cmpd="thickThin">
            <a:solidFill>
              <a:schemeClr val="tx1"/>
            </a:solidFill>
            <a:miter lim="800000"/>
            <a:headEnd/>
            <a:tailEnd/>
          </a:ln>
        </p:spPr>
        <p:txBody>
          <a:bodyPr>
            <a:spAutoFit/>
          </a:bodyPr>
          <a:lstStyle/>
          <a:p>
            <a:pPr algn="ctr" rtl="0">
              <a:lnSpc>
                <a:spcPct val="90000"/>
              </a:lnSpc>
            </a:pPr>
            <a:r>
              <a:rPr lang="en-CA" sz="2400" b="1" dirty="0">
                <a:solidFill>
                  <a:schemeClr val="bg1"/>
                </a:solidFill>
              </a:rPr>
              <a:t>O heavenly Hosts</a:t>
            </a:r>
          </a:p>
          <a:p>
            <a:pPr algn="ctr">
              <a:lnSpc>
                <a:spcPct val="90000"/>
              </a:lnSpc>
            </a:pPr>
            <a:r>
              <a:rPr lang="ar-EG" sz="2400" b="1" dirty="0">
                <a:solidFill>
                  <a:schemeClr val="bg1"/>
                </a:solidFill>
              </a:rPr>
              <a:t>يا كل الصفوف السمائيين</a:t>
            </a:r>
            <a:endParaRPr lang="en-CA" sz="2400" b="1" dirty="0">
              <a:solidFill>
                <a:schemeClr val="bg1"/>
              </a:solidFill>
            </a:endParaRPr>
          </a:p>
          <a:p>
            <a:pPr algn="ctr">
              <a:lnSpc>
                <a:spcPct val="90000"/>
              </a:lnSpc>
            </a:pPr>
            <a:r>
              <a:rPr lang="fr-CA" sz="2400" b="1" dirty="0">
                <a:solidFill>
                  <a:schemeClr val="bg1"/>
                </a:solidFill>
              </a:rPr>
              <a:t>O chœurs célestes</a:t>
            </a:r>
            <a:endParaRPr lang="en-CA" sz="2400" b="1" dirty="0">
              <a:solidFill>
                <a:schemeClr val="bg1"/>
              </a:solidFill>
            </a:endParaRPr>
          </a:p>
        </p:txBody>
      </p:sp>
      <p:pic>
        <p:nvPicPr>
          <p:cNvPr id="8" name="Picture 3" descr="pointing"/>
          <p:cNvPicPr>
            <a:picLocks noChangeAspect="1" noChangeArrowheads="1"/>
          </p:cNvPicPr>
          <p:nvPr/>
        </p:nvPicPr>
        <p:blipFill>
          <a:blip r:embed="rId4" cstate="print"/>
          <a:srcRect/>
          <a:stretch>
            <a:fillRect/>
          </a:stretch>
        </p:blipFill>
        <p:spPr bwMode="auto">
          <a:xfrm>
            <a:off x="3047998" y="5754099"/>
            <a:ext cx="1238250" cy="628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9737" name="Group 41"/>
          <p:cNvGraphicFramePr>
            <a:graphicFrameLocks noGrp="1"/>
          </p:cNvGraphicFramePr>
          <p:nvPr/>
        </p:nvGraphicFramePr>
        <p:xfrm>
          <a:off x="34925" y="-26988"/>
          <a:ext cx="9074150" cy="66104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a:t>
                      </a:r>
                      <a:r>
                        <a:rPr kumimoji="0" lang="en-US" sz="3600" b="0" i="0" u="sng" strike="noStrike" cap="none" normalizeH="0" baseline="0">
                          <a:ln>
                            <a:noFill/>
                          </a:ln>
                          <a:solidFill>
                            <a:srgbClr val="FF9933"/>
                          </a:solidFill>
                          <a:effectLst/>
                          <a:latin typeface="Arial" charset="0"/>
                          <a:cs typeface="Arial" charset="0"/>
                        </a:rPr>
                        <a:t>115:12-13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 قد ذكرنا فيبارك.يبارك بيت اسرائيل يبارك بيت هرون.  يبارك متقي الرب الصغار مع الكبار. هللويا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115:12-13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Seigneur se souvient de nous; il bénira. Il bénira la maison d'Israël, il bénira la  maison d'Aaron,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il bénira ceux qui craignent  le Seigneur, les petits comme les grands,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115:12-13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 Lord has been mindful of us; He will bless us; He will bless the house of Israel; He will bless the house of Aaron.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He will bless those who fear the Lord, Both small and great.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4pg</a:t>
            </a: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802" name="Group 82"/>
          <p:cNvGraphicFramePr>
            <a:graphicFrameLocks noGrp="1"/>
          </p:cNvGraphicFramePr>
          <p:nvPr/>
        </p:nvGraphicFramePr>
        <p:xfrm>
          <a:off x="-36513" y="44450"/>
          <a:ext cx="9217026" cy="6736080"/>
        </p:xfrm>
        <a:graphic>
          <a:graphicData uri="http://schemas.openxmlformats.org/drawingml/2006/table">
            <a:tbl>
              <a:tblPr rtl="1"/>
              <a:tblGrid>
                <a:gridCol w="4608513">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يوحنا ( 4 : 1 – 42 )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فلما علم الرب ان الفريسيين سمعوا ان يسوع يصيّر ويعمد تلاميذ اكثر من يوحنا. مع ان يسوع نفسه لم يكن يعمد بل تلاميذه. ترك اليهودية ومضى ايضا الى الجليل.</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4:1-42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Quand Jésus apprit que les Pharisiens avaient entendu dire qu'il faisait plus de disciples et en baptisait plus que Jean, 2  à vrai dire, Jésus lui-même ne baptisait pas, mais ses disciples  -  il quitta la Judée et regagna la Galilée.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4:1-42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when the Lord knew that the Pharisees had heard that Jesus made and baptized more disciples than John 2 (though Jesus Himself did not baptize, but His disciples), 3 He left Judea and departed again to Galilee.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4g</a:t>
            </a:r>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99" name="Group 55"/>
          <p:cNvGraphicFramePr>
            <a:graphicFrameLocks noGrp="1"/>
          </p:cNvGraphicFramePr>
          <p:nvPr/>
        </p:nvGraphicFramePr>
        <p:xfrm>
          <a:off x="34925" y="44450"/>
          <a:ext cx="9145588" cy="6900672"/>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لا بد له ان يجتاز السامرة.فأتى الى مدينة من السامرة يقال لها سوخار بقرب الضيعة التي وهبها يعقوب ليوسف ابنه. وكانت هناك بئر يعقوب.فاذ كان يسوع قد تعب من السفر جلس هكذا على البئر.وكان نحو الساعة السادسة.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Or, il lui fallait traverser la Samarie. C'est ainsi qu'il parvint dans une ville de Samarie appelée Sychar, non loin de la terre donnée par Jacob à son fils Joseph, 6 là même où se trouve le puits de Jacob. Fatigué du chemin, Jésus était assis tout simplement au bord du puits. C'était environ la sixième heure.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He needed to go through Samaria. 5 So He came to a city of Samaria which is called Sychar, near the plot of ground that Jacob gave to his son Joseph. 6 Now Jacob's well was there. Jesus therefore, being wearied from His journey, sat thus by the well. It was about the sixth hour.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835" name="Group 67"/>
          <p:cNvGraphicFramePr>
            <a:graphicFrameLocks noGrp="1"/>
          </p:cNvGraphicFramePr>
          <p:nvPr/>
        </p:nvGraphicFramePr>
        <p:xfrm>
          <a:off x="34925" y="44450"/>
          <a:ext cx="9074150"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فجاءت امرأة من السامرة لتستقي ماء.فقال لها يسوع اعطيني لاشرب.</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تلاميذه كانوا قد مضوا الى المدينة ليبتاعوا طعاما. فقالت له المرأة السامرية كيف تطلب مني لتشرب وانت يهودي وانا امرأة سامرية.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Arrive une femme de Samarie pour puiser de l'eau. Jésus lui dit: "Donne-moi à boire.8 Ses disciples, en effet, étaient allés à la ville pour acheter de quoi manger. Mais cette femme, cette samaritaine, lui dit: "Comment? Toi, un Juif, tu me demandes à boire à moi, une Samaritaine!"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 woman of Samaria came to draw water. Jesus said to her, Give Me a drink. 8 For His disciples had gone away into the city to buy food. 9 Then the woman of Samaria said to Him, How is it that You, being a Jew, ask a drink from me, a Samaritan woman?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5295" name="Group 31"/>
          <p:cNvGraphicFramePr>
            <a:graphicFrameLocks noGrp="1"/>
          </p:cNvGraphicFramePr>
          <p:nvPr/>
        </p:nvGraphicFramePr>
        <p:xfrm>
          <a:off x="34925" y="44450"/>
          <a:ext cx="9074150" cy="608742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اليهود لا يعاملون السامريين.  اجاب يسوع وقال لها لو كنت تعلمين عطية الله ومن هو الذي يقول لك اعطيني لاشرب لطلبت انت منه فاعطاك ماء حيّا.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Juifs, en effet, ne veulent rien avoir en commun avec les Samaritains. 10 Jésus lui répondit: "Si tu connaissais le don de Dieu et qui est celui qui te dit: "Donne-moi à boire", c'est toi qui aurais demandé et il t'aurait donné de l'eau vive."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Jews have no dealings with Samaritans. 10 Jesus answered and said to her, If you knew the gift of God, and who it is who says to you, `Give Me a drink,' you would have asked Him, and He would have given you living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1105" name="Group 49"/>
          <p:cNvGraphicFramePr>
            <a:graphicFrameLocks noGrp="1"/>
          </p:cNvGraphicFramePr>
          <p:nvPr/>
        </p:nvGraphicFramePr>
        <p:xfrm>
          <a:off x="34925" y="44450"/>
          <a:ext cx="9074150" cy="601440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لا دلو لك والبئر عميقة.فمن اين لك الماء الحي.</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ألعلك اعظم من ابينا يعقوب الذي اعطانا البئر وشرب منها هو وبنوه ومواشيه.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La femme lui dit: "Seigneur, tu n'as pas même un seau et le puits est profond; d'où la tiens-tu donc, cette eau vive? 12  Serais-tu plus grand, toi, que notre père Jacob qui nous a donné le puits et qui, lui-même, y a bu ainsi que ses fils et ses bêtes?"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woman said to Him, Sir, You have nothing to draw with, and the well is deep. Where then do You get that living water? 12 Are You greater than our father Jacob, who gave us the well, and drank from it himself, as well as his sons and his livestock?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2138" name="Group 58"/>
          <p:cNvGraphicFramePr>
            <a:graphicFrameLocks noGrp="1"/>
          </p:cNvGraphicFramePr>
          <p:nvPr/>
        </p:nvGraphicFramePr>
        <p:xfrm>
          <a:off x="34925" y="44450"/>
          <a:ext cx="907415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يسوع وقال لها.كل من يشرب من هذا الماء يعطش ايضا.  ولكن من يشرب من الماء الذي اعطيه انا فلن يعطش الى الابد.بل الماء الذي اعطيه يصير فيه ينبوع ماء ينبع الى حياة ابدية.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Jésus lui répondit: "Quiconque boit cette eau-ci aura encore soif;14  mais celui qui boira de l'eau que je lui donnerai n'aura plus jamais soif; au contraire, l'eau que je lui donnerai deviendra en lui une source jaillissant en vie éternelle."</a:t>
                      </a:r>
                      <a:endParaRPr kumimoji="0" lang="ar-EG" sz="20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Jesus answered and said to her, Whoever drinks of this water will thirst again, 14 but whoever drinks of the water that I shall give him will never thirst. But the water that I shall give him will become in him a fountain of water springing up into everlasting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7114" name="Group 4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"Seigneur, donne-moi cette eau pour que je n'aie plus soif et que je n'aie plus à venir puiser ici." 16 Jésus lui dit: "Va, appelle ton mari et reviens ici. 17  La femme lui répondit: "Je n'ai pas de mari."  Jésus lui dit: "Tu dis bien: "je n'ai pas de mari";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8135" name="Group 39"/>
          <p:cNvGraphicFramePr>
            <a:graphicFrameLocks noGrp="1"/>
          </p:cNvGraphicFramePr>
          <p:nvPr/>
        </p:nvGraphicFramePr>
        <p:xfrm>
          <a:off x="34925" y="44450"/>
          <a:ext cx="9074150" cy="67665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 قالت له المرأة يا سيد ارى انك نبي. آباؤنا سجدوا في هذا الجبل وانتم تقولون ان في اورشليم الموضع الذي ينبغي ان يسجد فيه.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tu en as eu cinq et l'homme que tu as maintenant n'est pas ton mari. En cela tu as dit vrai." 19 Seigneur, lui dit la femme, je vois que tu es un prophète. Nos pères ont adoré sur cette montagne et vous, vous affirmez qu'à Jérusalem se trouve le lieu où il faut adorer."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157" name="Group 37"/>
          <p:cNvGraphicFramePr>
            <a:graphicFrameLocks noGrp="1"/>
          </p:cNvGraphicFramePr>
          <p:nvPr/>
        </p:nvGraphicFramePr>
        <p:xfrm>
          <a:off x="34925" y="44450"/>
          <a:ext cx="9074150" cy="649833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 انتم تسجدون لما لستم تعلمون.اما نحن فنسجد لما نعلم.لان الخلاص هو من اليهود.</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"Crois-moi, femme, l'heure vient où ce n'est ni sur cette montagne ni à Jérusalem que vous adorerez le Père. 22 Vous adorez ce que vous ne connaissez pas; nous adorons ce que nous connaissons, car le salut vient des Juifs.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5301" name="Group 21"/>
          <p:cNvGraphicFramePr>
            <a:graphicFrameLocks noGrp="1"/>
          </p:cNvGraphicFramePr>
          <p:nvPr/>
        </p:nvGraphicFramePr>
        <p:xfrm>
          <a:off x="34925" y="44450"/>
          <a:ext cx="9074150" cy="617155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1291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والذين يسجدون له فبالروح والحق ينبغي ان يسجدوا.</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l'heure vient, elle est là, où les vrais adorateurs adoreront le Père en esprit et en vérité; tels sont, en effet, les adorateurs que cherche le Père.24 Dieu est esprit et c'est pourquoi ceux qui l'adorent doivent adorer en esprit et en vérité."</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6337" name="Group 33"/>
          <p:cNvGraphicFramePr>
            <a:graphicFrameLocks noGrp="1"/>
          </p:cNvGraphicFramePr>
          <p:nvPr/>
        </p:nvGraphicFramePr>
        <p:xfrm>
          <a:off x="34925" y="44450"/>
          <a:ext cx="9074150" cy="654710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انا اعلم ان مسيا الذي يقال له المسيح يأتي.فمتى جاء ذاك يخبرنا بكل شيء. قال لها يسوع انا الذي اكلمك هو وعند ذلك جاء تلاميذه وكانوا يتعجبون انه يتكلم مع امرأة.ولكن لم يقل احد ماذا تطلب</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femme lui dit: "Je sais qu'un Messie doit venir - celui qu'on appelle Christ. Lorsqu'il viendra, il nous annoncera toutes choses. 26 Jésus lui dit: "Je le suis, moi qui te parle.27 Sur quoi les disciples arrivèrent. Ils s'étonnaient que Jésus parlât avec une femme; cependant personne ne lui dit "Que cherches-tu?"</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woman said to Him, I know that Messiah is coming (who is called Christ). When He comes, He will tell us all things. 26 Jesus said to her, I who speak to you am He. 27 And at this point His disciples came, and they marveled that He talked with a woman; yet no one said, What do You seek?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7370" name="Group 42"/>
          <p:cNvGraphicFramePr>
            <a:graphicFrameLocks noGrp="1"/>
          </p:cNvGraphicFramePr>
          <p:nvPr/>
        </p:nvGraphicFramePr>
        <p:xfrm>
          <a:off x="34925" y="44450"/>
          <a:ext cx="9074150" cy="693115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او لماذا تتكلم معها. فتركت المرأة جرتها ومضت الى المدينة وقالت للناس هلموا انظروا انسانا قال لي كل ما فعلت.ألعل هذا هو المسيح.  فخرجوا من المدينة وأتوا اليه وفي اثناء ذلك سأله تلاميذه قائلين يا معلّم كل.</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ou "Pourquoi lui parles-tu?"  La femme alors, abandonnant sa cruche, s'en fut à la ville et dit aux gens: 29 "Venez donc voir un homme qui m'a dit tout ce que j'ai fait. Ne serait-il pas le Christ?" 30 Ils sortirent de la ville et allèrent vers lui. 31 Entre temps, les disciples le pressaient: "Rabbi, mange donc."</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or, Why are You talking with her? 28 The woman then left her waterpot, went her way into the city, and said to the men, 29 Come, see a Man who told me all things that I ever did. Could this be the Christ? 30 Then they went out of the city and came to Him. 31 In the meantime His disciples urged Him, saying, Rabbi,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8377" name="Group 25"/>
          <p:cNvGraphicFramePr>
            <a:graphicFrameLocks noGrp="1"/>
          </p:cNvGraphicFramePr>
          <p:nvPr/>
        </p:nvGraphicFramePr>
        <p:xfrm>
          <a:off x="34925" y="44450"/>
          <a:ext cx="9074150"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انا لي طعام لآكل لستم تعرفونه انتم. فقال التلاميذ بعضهم لبعض ألعل احدا اتاه بشيء ليأكل. قال لهم يسوع طعامي ان اعمل مشيئة الذي ارسلني واتمم عمله.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Mais il leur dit: "J'ai à manger une nourriture que vous ne connaissez pas." Sur quoi les disciples se dirent entre eux: "Quelqu'un lui aurait-il donné à manger? 34 Jésus  leur dit: "Ma nourriture, c'est de faire la volonté de celui qui m'a envoyé et d'accomplir son oeuvre.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But He said to them, I have food to eat of which you do not know. 33 Therefore the disciples said to one another, Has anyone brought Him anything to eat? 34 Jesus said to them, My food is to do the will of Him who sent Me, and to finish His work.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9409" name="Group 33"/>
          <p:cNvGraphicFramePr>
            <a:graphicFrameLocks noGrp="1"/>
          </p:cNvGraphicFramePr>
          <p:nvPr/>
        </p:nvGraphicFramePr>
        <p:xfrm>
          <a:off x="34925" y="44450"/>
          <a:ext cx="9074150" cy="66112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27162">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تقولون انه يكون اربعة اشهر ثم يأتي الحصاد.ها انا اقول لكم ارفعوا اعينكم وانظروا الحقول انها قد ابيضّت للحصاد.  والحاصد يأخذ اجرة ويجمع ثمرا للحياة الابدية لكي يفرح الزارع والحاصد معا.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Ne dites-vous pas vous-mêmes: "Encore quatre mois et viendra la moisson"?  Mais moi je vous dis: levez les yeux et regardez; déjà les champs sont blancs pour la moisson! 36 Déjà le moissonneur reçoit son salaire et amasse du fruit pour la vie éternelle, si bien que celui qui sème et celui qui moissonne se réjouissent ensemble.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35 Do you not say, `There are still four months and then comes the harvest'? Behold, I say to you, lift up your eyes and look at the fields, for they are already white for harvest! 36 And he who reaps receives wages, and gathers fruit for eternal life, that both he who sows and he who reaps may rejoice together.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443" name="Group 43"/>
          <p:cNvGraphicFramePr>
            <a:graphicFrameLocks noGrp="1"/>
          </p:cNvGraphicFramePr>
          <p:nvPr/>
        </p:nvGraphicFramePr>
        <p:xfrm>
          <a:off x="34925" y="44450"/>
          <a:ext cx="9074150" cy="6766560"/>
        </p:xfrm>
        <a:graphic>
          <a:graphicData uri="http://schemas.openxmlformats.org/drawingml/2006/table">
            <a:tbl>
              <a:tblPr rtl="1"/>
              <a:tblGrid>
                <a:gridCol w="4758189">
                  <a:extLst>
                    <a:ext uri="{9D8B030D-6E8A-4147-A177-3AD203B41FA5}">
                      <a16:colId xmlns:a16="http://schemas.microsoft.com/office/drawing/2014/main" val="20000"/>
                    </a:ext>
                  </a:extLst>
                </a:gridCol>
                <a:gridCol w="4315961">
                  <a:extLst>
                    <a:ext uri="{9D8B030D-6E8A-4147-A177-3AD203B41FA5}">
                      <a16:colId xmlns:a16="http://schemas.microsoft.com/office/drawing/2014/main" val="20001"/>
                    </a:ext>
                  </a:extLst>
                </a:gridCol>
              </a:tblGrid>
              <a:tr h="145572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لانه في هذا يصدق القول ان واحدا يزرع وآخر يحصد. انا ارسلتكم لتحصدوا ما لم تتعبوا فيه.آخرون تعبوا وانتم قد دخلتم على تعبهم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فآمن به من تلك المدينةكثيرون من السامريين بسبب كلام المرأة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37 Car en ceci le proverbe est vrai, qui dit: "l'un sème, l'autre moissonne. 38 Je vous ai envoyés moissonner ce qui ne vous a coûté aucune peine; d'autres ont peiné et vous avez pénétré dans ce qui leur a coûté tant de peine.</a:t>
                      </a:r>
                      <a:r>
                        <a:rPr kumimoji="0" lang="ar-EG"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39 Beaucoup de Samaritains de cette ville avaient cru en lui à cause de la parole de la femme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37 For in this the saying is true: `One sows and another reaps.' 38 I sent you to reap that for which you have not labored; others have labored, and you have entered into their labors. 39 And many of the Samaritans of that city believed in Him because of the word of the woman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1464" name="Group 40"/>
          <p:cNvGraphicFramePr>
            <a:graphicFrameLocks noGrp="1"/>
          </p:cNvGraphicFramePr>
          <p:nvPr/>
        </p:nvGraphicFramePr>
        <p:xfrm>
          <a:off x="34925" y="44450"/>
          <a:ext cx="9074150" cy="576681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التي كانت تشهد انه قال لي كل ما فعلت.فلما جاء اليه السامريون سألوه ان يمكث عندهم.فمكث هناك يومين.  فآمن به اكثر جدا بسبب كلامه.</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qui attestait: "Il m'a dit tout ce que j'ai fait.</a:t>
                      </a:r>
                      <a:r>
                        <a:rPr kumimoji="0" lang="ar-EG"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40 Aussi lorsqu'ils  furent arrivés près de lui, les Samaritains le prièrent de demeurer parmi eux. Et il y demeura deux jours.41 Bien plus nombreux encore furent ceux qui crurent à cause de sa parole à lui; </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who testified, He told me all that I ever did. 40 So when the Samaritans had come to Him, they urged Him to stay with them; and He stayed there two days. 41 And many more believed because of His own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825" name="Group 33"/>
          <p:cNvGraphicFramePr>
            <a:graphicFrameLocks noGrp="1"/>
          </p:cNvGraphicFramePr>
          <p:nvPr/>
        </p:nvGraphicFramePr>
        <p:xfrm>
          <a:off x="34925" y="44450"/>
          <a:ext cx="9074150" cy="63388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وقالوا للمرأة اننا لسنا بعد بسبب كلامك نؤمن.لاننا نحن قد سمعنا ونعلم ان هذا هو بالحقيقة المسيح مخلّص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et ils disaient à la femme: "Ce n'est plus seulement à cause de tes dires que nous croyons; nous l'avons entendu nous-mêmes et nous savons qu'il est vraiment le Sauveur du monde.</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Then they said to the woman, Now we believe, not because of what you said, for we ourselves have heard Him and we know that this is indeed the Christ, the Savior of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6"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6309" name="Group 21"/>
          <p:cNvGraphicFramePr>
            <a:graphicFrameLocks noGrp="1"/>
          </p:cNvGraphicFramePr>
          <p:nvPr/>
        </p:nvGraphicFramePr>
        <p:xfrm>
          <a:off x="468313" y="404813"/>
          <a:ext cx="8137525" cy="613867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800" b="1" i="0" u="none" strike="noStrike" cap="none" normalizeH="0" baseline="0">
                          <a:ln>
                            <a:noFill/>
                          </a:ln>
                          <a:solidFill>
                            <a:srgbClr val="FF9900"/>
                          </a:solidFill>
                          <a:effectLst/>
                          <a:latin typeface="Arial" charset="0"/>
                          <a:cs typeface="Arial" charset="0"/>
                        </a:rPr>
                        <a:t>Fourth Sunday of the Holy Fifty days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الرابع من الخماسين المقدسة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Quatrième Dimanche "ELKHAMSINE "</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3347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8379" name="Group 43"/>
          <p:cNvGraphicFramePr>
            <a:graphicFrameLocks noGrp="1"/>
          </p:cNvGraphicFramePr>
          <p:nvPr/>
        </p:nvGraphicFramePr>
        <p:xfrm>
          <a:off x="69820" y="0"/>
          <a:ext cx="9074180" cy="6383338"/>
        </p:xfrm>
        <a:graphic>
          <a:graphicData uri="http://schemas.openxmlformats.org/drawingml/2006/table">
            <a:tbl>
              <a:tblPr rtl="1"/>
              <a:tblGrid>
                <a:gridCol w="4356115">
                  <a:extLst>
                    <a:ext uri="{9D8B030D-6E8A-4147-A177-3AD203B41FA5}">
                      <a16:colId xmlns:a16="http://schemas.microsoft.com/office/drawing/2014/main" val="20000"/>
                    </a:ext>
                  </a:extLst>
                </a:gridCol>
                <a:gridCol w="4718065">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118:1-2</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احمدوا الرب لانه صالح لان الى الابد رحمته. ليقل اسرائيل ان الى الابد رحمته.</a:t>
                      </a:r>
                      <a:r>
                        <a:rPr kumimoji="0" lang="en-US"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a:t>
                      </a:r>
                      <a:r>
                        <a:rPr kumimoji="0" lang="en-US" sz="3200" b="0" i="0" u="sng" strike="noStrike" cap="none" normalizeH="0" baseline="0" dirty="0">
                          <a:ln>
                            <a:noFill/>
                          </a:ln>
                          <a:solidFill>
                            <a:srgbClr val="FF9933"/>
                          </a:solidFill>
                          <a:effectLst/>
                          <a:latin typeface="Arial" charset="0"/>
                          <a:cs typeface="Times New Roman" pitchFamily="18" charset="0"/>
                        </a:rPr>
                        <a:t>118:1-2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1 Célébrez le Seigneur, car il est bon, et sa fidélité est pour toujours.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2 Qu'Israël le redise: Sa fidélité est pour toujours,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118:1-2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Oh, give thanks to the Lord, for He is good! For His mercy endures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Let Israel now say, His mercy endures forever.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5pv</a:t>
            </a: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39417" name="Group 57"/>
          <p:cNvGraphicFramePr>
            <a:graphicFrameLocks noGrp="1"/>
          </p:cNvGraphicFramePr>
          <p:nvPr/>
        </p:nvGraphicFramePr>
        <p:xfrm>
          <a:off x="34925" y="44450"/>
          <a:ext cx="9145588" cy="6376607"/>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يوحنا ( 6 : 57 – 69 )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كما ارسلني الآب الحي وانا حيّ بالآب فمن يأكلني فهو يحيا بي. هذا هو الخبز الذي نزل من السماء.ليس كما اكل آباؤكم المنّ وماتوا.</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6:57-69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57 Comme le Père qui est vivant m'a envoyé et que je vis par le Père, ainsi celui qui me mangera vivra par moi. 58 Tel est le pain qui est descendu du ciel: il est bien différent de celui que vos pères ont mangé; ils sont morts,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6:57-69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57 As the living Father sent Me, and I live because of the Father, so he who feeds on Me will live because of Me. 58 This is the bread which came down from heaven--not as your fathers ate the manna, and are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5v</a:t>
            </a: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0445" name="Group 61"/>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يأكل هذا الخبز فانه يحيا الى الابد. قال هذا في المجمع وهو يعلم في كفرناحوم فقال كثيرون من تلاميذه اذ سمعوا ان هذا الكلام صعب.من يقدر ان يسمعه.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celui qui mangera du pain que voici vivra pour l'éternité. 59 Tels furent les enseignements de Jésus, dans la synagogue, à Capharnaüm.60 Après l'avoir entendu, beaucoup de ses disciples commencèrent à dire. "Cette parole est rude! Qui peut l'écouter?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who eats this bread will live forever. 59 These things He said in the synagogue as He taught in Capernaum. 60 Therefore many of His disciples, when they heard this, said, This is a hard saying; who can understand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1453" name="Group 45"/>
          <p:cNvGraphicFramePr>
            <a:graphicFrameLocks noGrp="1"/>
          </p:cNvGraphicFramePr>
          <p:nvPr/>
        </p:nvGraphicFramePr>
        <p:xfrm>
          <a:off x="34925" y="44450"/>
          <a:ext cx="9145588" cy="6742367"/>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فعلم يسوع في نفسه ان تلاميذه يتذمرون على هذا فقال لهم أهذا يعثركم. فان رأيتم ابن الانسان صاعدا الى حيث كان اولا. الروح هو الذي يحيي.اما الجسد فلا يفيد شيئا.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61 Mais, sachant en lui-même que ses disciples murmuraient à ce sujet, Jésus leur dit: "C'est donc pour vous une cause de scandale? 62  Et si vous voyiez le Fils de l'homme monter là où il était auparavant? 63 C'est l'Esprit qui vivifie, la chair ne sert de rien.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61 When Jesus knew in Himself that His disciples complained about this,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said to them, Does this offend you? 62 What then if you should see the Son of Man ascend where He was before? 63 It is the Spirit who gives life; the flesh profits nothing.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2481" name="Group 49"/>
          <p:cNvGraphicFramePr>
            <a:graphicFrameLocks noGrp="1"/>
          </p:cNvGraphicFramePr>
          <p:nvPr/>
        </p:nvGraphicFramePr>
        <p:xfrm>
          <a:off x="34925" y="44450"/>
          <a:ext cx="9145588"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الكلام الذي اكلمكم به هو روح وحياة.ولكن منكم قوم لا يؤمنون.لان يسوع من البدء علم من هم الذين لا يؤمنون ومن هو الذي يسلمه.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paroles que je vous ai dites sont esprit et vie.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64 Mais il en est parmi vous qui ne croient pas. En fait, Jésus savait dès le début quels étaient ceux qui ne croyaient pas et qui était celui qui allait le livrer.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words that I speak to you are spirit, and they are life. 64 But there are some of you who do not believe. For Jesus knew from the beginning who they were who did not believe, and who would betray Him.</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2466" name="Group 18"/>
          <p:cNvGraphicFramePr>
            <a:graphicFrameLocks noGrp="1"/>
          </p:cNvGraphicFramePr>
          <p:nvPr/>
        </p:nvGraphicFramePr>
        <p:xfrm>
          <a:off x="34925" y="44450"/>
          <a:ext cx="9145588" cy="59055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لهذا قلت لكم انه لا يقدر احد ان يأتي اليّ ان لم يعط من ابي  من هذا الوقت رجع كثيرون من تلاميذه الى الوراء ولم يعودوا يمشون معه.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65 Il ajouta: C'est bien pourquoi je vous ai dit: "Personne ne peut venir à moi si cela ne lui est donné par le Père. 66 Dès lors, beaucoup de ses disciples s'en retournèrent et cessèrent de faire route avec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65 And He said, Therefore I have said to you that no one can come to Me unless it has been granted to him by My Father. 66 From that time many of His disciples went back and walked with Him no more.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3495" name="Group 39"/>
          <p:cNvGraphicFramePr>
            <a:graphicFrameLocks noGrp="1"/>
          </p:cNvGraphicFramePr>
          <p:nvPr/>
        </p:nvGraphicFramePr>
        <p:xfrm>
          <a:off x="34925" y="44450"/>
          <a:ext cx="8932605" cy="6356352"/>
        </p:xfrm>
        <a:graphic>
          <a:graphicData uri="http://schemas.openxmlformats.org/drawingml/2006/table">
            <a:tbl>
              <a:tblPr rtl="1"/>
              <a:tblGrid>
                <a:gridCol w="4342491">
                  <a:extLst>
                    <a:ext uri="{9D8B030D-6E8A-4147-A177-3AD203B41FA5}">
                      <a16:colId xmlns:a16="http://schemas.microsoft.com/office/drawing/2014/main" val="20000"/>
                    </a:ext>
                  </a:extLst>
                </a:gridCol>
                <a:gridCol w="4590114">
                  <a:extLst>
                    <a:ext uri="{9D8B030D-6E8A-4147-A177-3AD203B41FA5}">
                      <a16:colId xmlns:a16="http://schemas.microsoft.com/office/drawing/2014/main" val="20001"/>
                    </a:ext>
                  </a:extLst>
                </a:gridCol>
              </a:tblGrid>
              <a:tr h="138428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فقال يسوع للاثني عشر ألعلكم انتم ايضا تريدون ان تمضوا.  فاجابه سمعان بطرس يا رب الى من نذهب.كلام الحياة الابدية عندك.  ونحن قد آمنّا وعرفنا انك انت المسيح ابن الله الحي.</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67 Alors Jésus dit aux douze: "Et vous, ne voulez-vous pas partir?" Simon Pierre lui répondit: "Seigneur, à qui irions-nous? Tu as des paroles de vie éternelle. Et nous, nous avons cru et nous avons connu que tu es le Saint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200" b="1" i="0" u="none" strike="noStrike" cap="none" normalizeH="0" baseline="0" dirty="0">
                          <a:ln>
                            <a:noFill/>
                          </a:ln>
                          <a:solidFill>
                            <a:srgbClr val="FF9900"/>
                          </a:solidFill>
                          <a:effectLst/>
                          <a:latin typeface="Arial" charset="0"/>
                          <a:cs typeface="Arial" charset="0"/>
                        </a:rPr>
                        <a:t>(Gloire à Dieu éternellement.)</a:t>
                      </a:r>
                      <a:endParaRPr kumimoji="0" lang="en-US" sz="22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67 Then Jesus said to the twelve, Do you also want to go away? 68 But Simon Peter answered Him, Lord, to whom shall we go? You have the words of eternal life. 69 Also we have come to believe and know that You are the Christ, the Son of the living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064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166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5544" name="Group 40"/>
          <p:cNvGraphicFramePr>
            <a:graphicFrameLocks noGrp="1"/>
          </p:cNvGraphicFramePr>
          <p:nvPr/>
        </p:nvGraphicFramePr>
        <p:xfrm>
          <a:off x="34925" y="44450"/>
          <a:ext cx="9001125"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Arial" charset="0"/>
                        </a:rPr>
                        <a:t>118:28, 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الهي انت فاحمدك الهي فارفعك.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احمدك لانك استجبت لي وصرت لي خلاصا</a:t>
                      </a:r>
                      <a:r>
                        <a:rPr kumimoji="0" lang="ar-EG" sz="3200" b="1"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118:28,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Tu es mon Dieu et je te célèbre, mon Dieu, et je t'exalte.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Célébrez le Seigneur, car il est bon et sa fidélité est pour toujours,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118:28,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You are my God, and I will praise You; You are my God, I will exalt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I will praise You, For You have answered me, And have become my salvation.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5pm</a:t>
            </a:r>
          </a:p>
        </p:txBody>
      </p:sp>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6585" name="Group 57"/>
          <p:cNvGraphicFramePr>
            <a:graphicFrameLocks noGrp="1"/>
          </p:cNvGraphicFramePr>
          <p:nvPr/>
        </p:nvGraphicFramePr>
        <p:xfrm>
          <a:off x="34925" y="44450"/>
          <a:ext cx="9074150" cy="6771069"/>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يوحنا ( 8 : 51 – 59 )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الحق الحق اقول لكم ان كان احد يحفظ كلامي فلن يرى الموت الى الابد. فقال له اليهود الآن علمنا ان بك شيطانا.قد مات ابراهيم والانبياء.</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8:51-59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En vérité, en vérité, je vous le dis, si quelqu'un garde ma parole, il ne verra jamais la mort.52 Les Juifs lui dirent alors: "Nous savons maintenant que tu es un possédé! Abraham est mort, et les prophètes aussi,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8:51-59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Most assuredly, I say to you, if anyone keeps My word he shall never see death. 52 Then the Jews said to Him, Now we know that You have a demon! Abraham is dead, and the prophets;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5m</a:t>
            </a: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3491" name="Group 19"/>
          <p:cNvGraphicFramePr>
            <a:graphicFrameLocks noGrp="1"/>
          </p:cNvGraphicFramePr>
          <p:nvPr/>
        </p:nvGraphicFramePr>
        <p:xfrm>
          <a:off x="34925" y="44450"/>
          <a:ext cx="9074150" cy="62992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تقول ان كان احد يحفظ كلامي فلن يذوق الموت الى الابد. ألعلك اعظم من ابينا ابراهيم الذي مات.والانبياء ماتوا.من تجعل نفسك.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toi, tu viens dire: Si quelqu'un garde ma parole, il ne fera jamais l'expérience de la mort. 53 Serais-tu plus grand que notre père Abraham, qui est mort? Et les prophètes aussi sont morts! Pour qui te prends-tu donc?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You say, `If anyone keeps My word he shall never taste death.' 53 Are You greater than our father Abraham, who is dead? And the prophets are dead. Whom do You make Yourself out to be?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7596" name="Group 44"/>
          <p:cNvGraphicFramePr>
            <a:graphicFrameLocks noGrp="1"/>
          </p:cNvGraphicFramePr>
          <p:nvPr/>
        </p:nvGraphicFramePr>
        <p:xfrm>
          <a:off x="34925" y="0"/>
          <a:ext cx="9074150" cy="676656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اجاب يسوع ان كنت امجد نفسي فليس مجدي شيئا.ابي هو الذي يمجدني الذي تقولون انتم انه الهكم ولستم تعرفونه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انا فاعرفه.وان قلت اني لست اعرفه اكون مثلكم كاذبا.لكني اعرفه واحفظ قوله.</a:t>
                      </a:r>
                      <a:r>
                        <a:rPr kumimoji="0" lang="ar-EG" sz="3200" b="0" i="0" u="none" strike="noStrike" cap="none" normalizeH="0" baseline="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60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54 Jésus leur répondit: "Si je me glorifiais moi-même, ma gloire ne signifierait rien. C'est mon Père qui me glorifie, lui dont vous affirmez qu'il est votre Dieu. 55 Vous ne l'avez pas connu tandis que moi, je le connais. Si je disais que je ne le connais pas, je serais, tout comme vous, un menteur; mais je le connais et je garde sa parole.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54 Jesus answered, If I honor Myself, My honor is nothing. It is My Father who honors Me, of whom you say that He is your God. 55 Yet you have not known Him, but I know Him. And if I say, `I do not know Him,' I shall be a liar like you; but I do know Him and keep His word.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8617" name="Group 41"/>
          <p:cNvGraphicFramePr>
            <a:graphicFrameLocks noGrp="1"/>
          </p:cNvGraphicFramePr>
          <p:nvPr/>
        </p:nvGraphicFramePr>
        <p:xfrm>
          <a:off x="34925" y="0"/>
          <a:ext cx="9074150" cy="609441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ابوكم ابراهيم تهلل بان يرى يومي فرأى وفرح. فقال له اليهود ليس لك خمسون سنة بعد.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أفرأيت ابراهيم.</a:t>
                      </a:r>
                      <a:endParaRPr kumimoji="0" lang="ar-EG"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Abraham, votre père, a exulté à la pensée de voir mon Jour: il l'a vu et il a été transporté de joie. 57 Sur quoi, les Juifs lui dirent: "Tu n'as même pas cinquante ans et tu as vu Abraham!"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Your father Abraham rejoiced to see My day, and he saw it and was glad. 57 Then the Jews said to Him, You are not yet fifty years old, and have You seen Abraham?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49644" name="Group 44"/>
          <p:cNvGraphicFramePr>
            <a:graphicFrameLocks noGrp="1"/>
          </p:cNvGraphicFramePr>
          <p:nvPr/>
        </p:nvGraphicFramePr>
        <p:xfrm>
          <a:off x="34895" y="115888"/>
          <a:ext cx="9109105" cy="6065204"/>
        </p:xfrm>
        <a:graphic>
          <a:graphicData uri="http://schemas.openxmlformats.org/drawingml/2006/table">
            <a:tbl>
              <a:tblPr rtl="1"/>
              <a:tblGrid>
                <a:gridCol w="4248152">
                  <a:extLst>
                    <a:ext uri="{9D8B030D-6E8A-4147-A177-3AD203B41FA5}">
                      <a16:colId xmlns:a16="http://schemas.microsoft.com/office/drawing/2014/main" val="20000"/>
                    </a:ext>
                  </a:extLst>
                </a:gridCol>
                <a:gridCol w="486095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قال لهم يسوع الحق الحق اقول لكم قبل ان يكون ابراهيم انا كائن.  فرفعوا حجارة ليرجموه.اما يسوع فاختفى وخرج من الهيكل مجتازا في وسطهم ومضى هكذا</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58 Jésus leur répondit: "En vérité, en vérité, je vous le dis, avant qu'Abraham fût, Je Suis. 59  Alors, ils ramassèrent des pierres pour les lancer contre lui, mais Jésus se déroba et sortit du temple.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200" b="1" i="0" u="none" strike="noStrike" cap="none" normalizeH="0" baseline="0" dirty="0">
                          <a:ln>
                            <a:noFill/>
                          </a:ln>
                          <a:solidFill>
                            <a:srgbClr val="FF9900"/>
                          </a:solidFill>
                          <a:effectLst/>
                          <a:latin typeface="Arial" charset="0"/>
                          <a:cs typeface="Arial" charset="0"/>
                        </a:rPr>
                        <a:t>(Gloire à Dieu éternellement.)</a:t>
                      </a:r>
                      <a:endParaRPr kumimoji="0" lang="en-US" sz="22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58 Jesus said to them, Most assuredly, I say to you, before Abraham was, I AM. 59 Then they took up stones to throw at Him; but Jesus hid Himself and went out of the temple, going through the midst of them, and so passed by.</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781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248835"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rtl="0"/>
            <a:endParaRPr lang="en-US" sz="2800">
              <a:solidFill>
                <a:schemeClr val="bg1"/>
              </a:solidFill>
              <a:latin typeface="Avva_Shenouda" pitchFamily="34" charset="0"/>
            </a:endParaRPr>
          </a:p>
        </p:txBody>
      </p:sp>
      <p:sp>
        <p:nvSpPr>
          <p:cNvPr id="2488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24883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2735" name="Group 63"/>
          <p:cNvGraphicFramePr>
            <a:graphicFrameLocks noGrp="1"/>
          </p:cNvGraphicFramePr>
          <p:nvPr/>
        </p:nvGraphicFramePr>
        <p:xfrm>
          <a:off x="34925" y="44450"/>
          <a:ext cx="9074150" cy="667816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بولس الرسول إلى </a:t>
                      </a:r>
                      <a:r>
                        <a:rPr kumimoji="0" lang="ar-EG" sz="3200" b="0" i="0" u="sng" strike="noStrike" cap="none" normalizeH="0" baseline="0" dirty="0">
                          <a:ln>
                            <a:noFill/>
                          </a:ln>
                          <a:solidFill>
                            <a:srgbClr val="FF9933"/>
                          </a:solidFill>
                          <a:effectLst/>
                          <a:latin typeface="Arial" charset="0"/>
                          <a:cs typeface="Arial" charset="0"/>
                        </a:rPr>
                        <a:t>أ</a:t>
                      </a:r>
                      <a:r>
                        <a:rPr kumimoji="0" lang="ar-SA" sz="3200" b="0" i="0" u="sng" strike="noStrike" cap="none" normalizeH="0" baseline="0" dirty="0">
                          <a:ln>
                            <a:noFill/>
                          </a:ln>
                          <a:solidFill>
                            <a:srgbClr val="FF9933"/>
                          </a:solidFill>
                          <a:effectLst/>
                          <a:latin typeface="Arial" charset="0"/>
                          <a:cs typeface="Arial" charset="0"/>
                        </a:rPr>
                        <a:t>هل</a:t>
                      </a:r>
                      <a:r>
                        <a:rPr kumimoji="0" lang="ar-EG" sz="3200" b="0" i="0" u="sng" strike="noStrike" cap="none" normalizeH="0" baseline="0" dirty="0">
                          <a:ln>
                            <a:noFill/>
                          </a:ln>
                          <a:solidFill>
                            <a:srgbClr val="FF9933"/>
                          </a:solidFill>
                          <a:effectLst/>
                          <a:latin typeface="Arial" charset="0"/>
                          <a:cs typeface="Arial" charset="0"/>
                        </a:rPr>
                        <a:t> تسالونيكى الثانية ( 2 : 13 – 3 : 5 </a:t>
                      </a:r>
                      <a:r>
                        <a:rPr kumimoji="0" lang="ar-SA" sz="3200" b="0" i="0" u="sng" strike="noStrike" cap="none" normalizeH="0" baseline="0" dirty="0">
                          <a:ln>
                            <a:noFill/>
                          </a:ln>
                          <a:solidFill>
                            <a:srgbClr val="FF9933"/>
                          </a:solidFill>
                          <a:effectLst/>
                          <a:latin typeface="Arial" charset="0"/>
                          <a:cs typeface="Arial" charset="0"/>
                        </a:rPr>
                        <a:t>)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واما نحن فينبغي لنا ان نشكر الله كل حين لاجلكم ايها الاخوة المحبوبون من الرب ان الله اختاركم من البدء للخلاص بتقديس الروح وتصديق الحق.</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700" b="0" i="0" u="sng" strike="noStrike" cap="none" normalizeH="0" baseline="0">
                          <a:ln>
                            <a:noFill/>
                          </a:ln>
                          <a:solidFill>
                            <a:srgbClr val="FF9933"/>
                          </a:solidFill>
                          <a:effectLst/>
                          <a:latin typeface="Arial" charset="0"/>
                          <a:cs typeface="Times New Roman" pitchFamily="18" charset="0"/>
                        </a:rPr>
                        <a:t>2 Thessaloniciens 2:13- 3:5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à nous, nous devons continuellement rendre grâce à Dieu pour vous, frères aimés du Seigneur, car Dieu vous a choisis dès le commencement, pour être sauvés par l'Esprit qui sanctifie et par la foi en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pPr>
                      <a:r>
                        <a:rPr kumimoji="0" lang="en-GB" sz="2800" b="0" i="0" u="sng" strike="noStrike" cap="none" normalizeH="0" baseline="0" dirty="0">
                          <a:ln>
                            <a:noFill/>
                          </a:ln>
                          <a:solidFill>
                            <a:srgbClr val="FF9933"/>
                          </a:solidFill>
                          <a:effectLst/>
                          <a:latin typeface="Arial" charset="0"/>
                          <a:cs typeface="Times New Roman" pitchFamily="18" charset="0"/>
                        </a:rPr>
                        <a:t>2Thessalonians 2:13-3:5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13 But we are bound to give thanks to God always for you, brethren beloved by the Lord, because God from the beginning chose you for salvation through sanctification by the Spirit and belief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5p</a:t>
            </a:r>
          </a:p>
        </p:txBody>
      </p:sp>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3749" name="Group 53"/>
          <p:cNvGraphicFramePr>
            <a:graphicFrameLocks noGrp="1"/>
          </p:cNvGraphicFramePr>
          <p:nvPr/>
        </p:nvGraphicFramePr>
        <p:xfrm>
          <a:off x="34925" y="44450"/>
          <a:ext cx="9145588" cy="6389434"/>
        </p:xfrm>
        <a:graphic>
          <a:graphicData uri="http://schemas.openxmlformats.org/drawingml/2006/table">
            <a:tbl>
              <a:tblPr rtl="1"/>
              <a:tblGrid>
                <a:gridCol w="4784951">
                  <a:extLst>
                    <a:ext uri="{9D8B030D-6E8A-4147-A177-3AD203B41FA5}">
                      <a16:colId xmlns:a16="http://schemas.microsoft.com/office/drawing/2014/main" val="20000"/>
                    </a:ext>
                  </a:extLst>
                </a:gridCol>
                <a:gridCol w="4360637">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الامر الذي دعاكم اليه بانجيلنا لاقتناء مجد ربنا يسوع المسيح. فاثبتوا اذا ايها الاخوة وتمسكوا بالتعاليم التي تعلمتموها سواء كان بالكلام ام برسالتنا.</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à cela qu'il vous a appelés par notre Evangile à posséder la gloire de notre Seigneur Jésus Christ. 15 Ainsi donc, frères, tenez bon et gardez fermement les traditions que nous vous avons enseignées, de vive voix ou par lettre.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to which He called you by our gospel, for the obtaining of the glory of our Lord Jesus Christ. 15 Therefore, brethren, stand fast and hold the traditions which you were taught, whether by word or our epistle.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4762" name="Group 42"/>
          <p:cNvGraphicFramePr>
            <a:graphicFrameLocks noGrp="1"/>
          </p:cNvGraphicFramePr>
          <p:nvPr/>
        </p:nvGraphicFramePr>
        <p:xfrm>
          <a:off x="34925" y="44450"/>
          <a:ext cx="9145588" cy="663257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وربنا نفسه يسوع المسيح والله ابونا الذي احبنا واعطانا عزاء ابديا ورجاء صالحا بالنعمة  يعزي قلوبكم ويثبتكم في كل كلام وعمل صالح</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Que notre Seigneur Jésus Christ lui-même et Dieu notre Père, qui nous a aimés et nous a donné, par grâce, une consolation éternelle et une bonne espérance, vous consolent 17 et vous affermissent dans tout ce que vous faites et tout ce que vous dites pour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kern="1200" cap="none" normalizeH="0" baseline="0" dirty="0">
                          <a:ln>
                            <a:noFill/>
                          </a:ln>
                          <a:solidFill>
                            <a:schemeClr val="bg1"/>
                          </a:solidFill>
                          <a:effectLst/>
                          <a:latin typeface="Arial" charset="0"/>
                          <a:ea typeface="+mn-ea"/>
                          <a:cs typeface="Arial" charset="0"/>
                        </a:rPr>
                        <a:t>16 Now may our Lord Jesus Christ Himself, and our God and Father, who has loved us and given us everlasting consolation and good hope by grace, 17 comfort your hearts and establish you in every good word and work. </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39443" name="Group 51"/>
          <p:cNvGraphicFramePr>
            <a:graphicFrameLocks noGrp="1"/>
          </p:cNvGraphicFramePr>
          <p:nvPr/>
        </p:nvGraphicFramePr>
        <p:xfrm>
          <a:off x="34925" y="44450"/>
          <a:ext cx="9145588" cy="663257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اخيرا ايها الاخوة صّلوا لاجلنا لكي تجري كلمة الرب وتتمجد كما عندكم ايضا. ولكي ننقذ من الناس الاردياء الاشرار</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لان الايمان ليس للجميع.</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demeurant, frères, priez pour nous, afin que la parole du Seigneur poursuive sa course, qu'elle soit glorifiée comme elle l'est chez vous, et que nous échappions aux hommes méchants et mauvais: car tous n'ont pas la foi.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kern="1200" cap="none" normalizeH="0" baseline="0" dirty="0">
                          <a:ln>
                            <a:noFill/>
                          </a:ln>
                          <a:solidFill>
                            <a:schemeClr val="bg1"/>
                          </a:solidFill>
                          <a:effectLst/>
                          <a:latin typeface="Arial" charset="0"/>
                          <a:ea typeface="+mn-ea"/>
                          <a:cs typeface="Arial" charset="0"/>
                        </a:rPr>
                        <a:t>3:1 Finally, brethren, pray for us, that the word of the Lord may run swiftly and be glorified, just as it is with you, 2 and that we may be delivered from unreasonable and wicked men; for not all have faith.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0454" name="Group 38"/>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امين هو الرب الذي سيثبتكم ويحفظكم من الشرير</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ونثق بالرب من جهتكم انكم تفعلون ما نوصيكم به وستفعلون ايضا. والرب يهدي قلوبكم الى محبة الله والى صبر المسيح</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3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Le Seigneur est fidèle: il vous affermira et vous gardera du Mauvais. 4 Pour vous, nous en sommes persuadés dans le Seigneur: ce que nous vous ordonnons, vous le faites, et vous continuerez à le faire. 5  Que le Seigneur conduise vos coeurs à l'amour de Dieu et à la persévérance du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kern="1200" cap="none" normalizeH="0" baseline="0" dirty="0">
                          <a:ln>
                            <a:noFill/>
                          </a:ln>
                          <a:solidFill>
                            <a:schemeClr val="bg1"/>
                          </a:solidFill>
                          <a:effectLst/>
                          <a:latin typeface="Arial" charset="0"/>
                          <a:ea typeface="+mn-ea"/>
                          <a:cs typeface="Arial" charset="0"/>
                        </a:rPr>
                        <a:t>3 But the Lord is faithful, who will establish you and guard you from the evil one. 4 And we have confidence in the Lord concerning you, both that you do and will do the things we command you. 5 Now may the Lord direct your hearts into the love of God and into the patience of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575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defRPr/>
            </a:pP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60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25600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8881" name="Group 65"/>
          <p:cNvGraphicFramePr>
            <a:graphicFrameLocks noGrp="1"/>
          </p:cNvGraphicFramePr>
          <p:nvPr/>
        </p:nvGraphicFramePr>
        <p:xfrm>
          <a:off x="-36513" y="-26988"/>
          <a:ext cx="9145588" cy="6690805"/>
        </p:xfrm>
        <a:graphic>
          <a:graphicData uri="http://schemas.openxmlformats.org/drawingml/2006/table">
            <a:tbl>
              <a:tblPr rtl="1"/>
              <a:tblGrid>
                <a:gridCol w="5041900">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الكاثوليكون من رسالة</a:t>
                      </a:r>
                      <a:r>
                        <a:rPr kumimoji="0" lang="ar-EG" sz="3600" b="0" i="0" u="sng" strike="noStrike" cap="none" normalizeH="0" baseline="0" dirty="0">
                          <a:ln>
                            <a:noFill/>
                          </a:ln>
                          <a:solidFill>
                            <a:srgbClr val="FF9933"/>
                          </a:solidFill>
                          <a:effectLst/>
                          <a:latin typeface="Arial" charset="0"/>
                          <a:cs typeface="Arial" charset="0"/>
                        </a:rPr>
                        <a:t> يوحنا </a:t>
                      </a:r>
                      <a:r>
                        <a:rPr kumimoji="0" lang="ar-SA" sz="3600" b="0" i="0" u="sng" strike="noStrike" cap="none" normalizeH="0" baseline="0" dirty="0">
                          <a:ln>
                            <a:noFill/>
                          </a:ln>
                          <a:solidFill>
                            <a:srgbClr val="FF9933"/>
                          </a:solidFill>
                          <a:effectLst/>
                          <a:latin typeface="Arial" charset="0"/>
                          <a:cs typeface="Arial" charset="0"/>
                        </a:rPr>
                        <a:t>الرسول</a:t>
                      </a:r>
                      <a:r>
                        <a:rPr kumimoji="0" lang="ar-EG" sz="3600" b="0" i="0" u="sng" strike="noStrike" cap="none" normalizeH="0" baseline="0" dirty="0">
                          <a:ln>
                            <a:noFill/>
                          </a:ln>
                          <a:solidFill>
                            <a:srgbClr val="FF9933"/>
                          </a:solidFill>
                          <a:effectLst/>
                          <a:latin typeface="Arial" charset="0"/>
                          <a:cs typeface="Arial" charset="0"/>
                        </a:rPr>
                        <a:t> الأولى </a:t>
                      </a: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Times New Roman" pitchFamily="18" charset="0"/>
                        </a:rPr>
                        <a:t>4:7-13</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ايها الاحباء لنحب بعضنا بعضا لان المحبة هي من الله وكل من يحب فقد ولد من الله ويعرف الله. ومن لا يحب لم يعرف الله لان الله محبة</a:t>
                      </a:r>
                      <a:r>
                        <a:rPr kumimoji="0" lang="ar-EG" sz="3200" b="0" i="0" u="none" strike="noStrike" cap="none" normalizeH="0" baseline="0" dirty="0">
                          <a:ln>
                            <a:noFill/>
                          </a:ln>
                          <a:solidFill>
                            <a:schemeClr val="bg1"/>
                          </a:solidFill>
                          <a:effectLst/>
                          <a:latin typeface="Arial" charset="0"/>
                          <a:cs typeface="Arial" charset="0"/>
                        </a:rPr>
                        <a:t>.</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Jean 4:7-13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Mes bien-aimés, aimons-nous les uns les autres, car l'amour vient de Dieu, et quiconque aime est né de Dieu et parvient à la connaissance de Dieu. 8 Qui n'aime pas n'a pas découvert Dieu, puisque Dieu est amour.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John 4:7-13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Beloved, let us love one another, for love is of God; and everyone who loves is born of God and knows God. 8 He who does not love does not know God, for God is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5c</a:t>
            </a: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59883" name="Group 43"/>
          <p:cNvGraphicFramePr>
            <a:graphicFrameLocks noGrp="1"/>
          </p:cNvGraphicFramePr>
          <p:nvPr/>
        </p:nvGraphicFramePr>
        <p:xfrm>
          <a:off x="34925" y="44450"/>
          <a:ext cx="9145588" cy="633984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أظهرت محبة الله فينا ان الله قد ارسل ابنه الوحيد الى العالم لكي نحيا به. في هذه هي المحبة ليس اننا نحن احببنا الله بل انه هو احبنا وارسل ابنه كفارة لخطايانا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Voici comment s'est manifesté l'amour de Dieu au milieu de nous: Dieu a envoyé son Fils unique dans le monde, afin que nous vivions par lui. 10 Voici ce qu'est l'amour: ce n'est pas nous qui avons aimé Dieu, c'est lui qui nous a aimés et qui a envoyé son Fils en victime d'expiation pour nos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In this the love of God was manifested toward us, that God has sent His only begotten Son into the world, that we might live through Him. 10 In this is love, not that we loved God, but that He loved us and sent His Son to be the propitiation for our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0912" name="Group 48"/>
          <p:cNvGraphicFramePr>
            <a:graphicFrameLocks noGrp="1"/>
          </p:cNvGraphicFramePr>
          <p:nvPr/>
        </p:nvGraphicFramePr>
        <p:xfrm>
          <a:off x="34925" y="44450"/>
          <a:ext cx="9145588" cy="626586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ان كان الله قد احبنا هكذا ينبغي لنا ايضا ان يحب بعضنا بعضا. الله لم ينظره احد قط</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احب بعضنا بعضا فالله يثبت فينا ومحبته قد تكملت فينا.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Mes bien-aimés, si Dieu nous a aimés ainsi, nous devons, nous aussi, nous aimer les uns les autres. 12 Dieu, nul ne l'a jamais contemplé. Si nous nous aimons les uns les autres, Dieu demeure en nous, et son amour, en nous, est accompli.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if God so loved us, we also ought to love one another. 12 No one has seen God at any time. If we love one another, God abides in us, and His love has been perfected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4512" name="Group 16"/>
          <p:cNvGraphicFramePr>
            <a:graphicFrameLocks noGrp="1"/>
          </p:cNvGraphicFramePr>
          <p:nvPr/>
        </p:nvGraphicFramePr>
        <p:xfrm>
          <a:off x="34925" y="44450"/>
          <a:ext cx="9145588" cy="62658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نعرف اننا نثبت فيه وهو فينا انه قد اعطانا من روحه.</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 ceci nous reconnaissons que nous demeurons en lui et lui en nous: il nous a donné de son Esprit.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By this we know that we abide in Him, and He in us, because He has given us of His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4"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6324600" y="1258888"/>
            <a:ext cx="2667000" cy="585787"/>
          </a:xfrm>
          <a:prstGeom prst="rect">
            <a:avLst/>
          </a:prstGeom>
          <a:noFill/>
          <a:ln w="9525">
            <a:noFill/>
            <a:miter lim="800000"/>
            <a:headEnd/>
            <a:tailEnd/>
          </a:ln>
        </p:spPr>
        <p:txBody>
          <a:bodyPr>
            <a:spAutoFit/>
          </a:bodyPr>
          <a:lstStyle/>
          <a:p>
            <a:pPr algn="just" rtl="0">
              <a:lnSpc>
                <a:spcPct val="90000"/>
              </a:lnSpc>
              <a:spcBef>
                <a:spcPct val="20000"/>
              </a:spcBef>
            </a:pPr>
            <a:endParaRPr lang="en-US" sz="3600">
              <a:latin typeface="Coptic1" pitchFamily="2" charset="0"/>
              <a:cs typeface="Times New Roman" pitchFamily="18" charset="0"/>
            </a:endParaRPr>
          </a:p>
        </p:txBody>
      </p:sp>
      <p:sp>
        <p:nvSpPr>
          <p:cNvPr id="262147" name="Text Box 3"/>
          <p:cNvSpPr txBox="1">
            <a:spLocks noChangeArrowheads="1"/>
          </p:cNvSpPr>
          <p:nvPr/>
        </p:nvSpPr>
        <p:spPr bwMode="auto">
          <a:xfrm>
            <a:off x="0" y="1295400"/>
            <a:ext cx="3352800" cy="701675"/>
          </a:xfrm>
          <a:prstGeom prst="rect">
            <a:avLst/>
          </a:prstGeom>
          <a:noFill/>
          <a:ln w="9525">
            <a:noFill/>
            <a:miter lim="800000"/>
            <a:headEnd/>
            <a:tailEnd/>
          </a:ln>
        </p:spPr>
        <p:txBody>
          <a:bodyPr>
            <a:spAutoFit/>
          </a:bodyPr>
          <a:lstStyle/>
          <a:p>
            <a:pPr algn="just" rtl="0">
              <a:spcBef>
                <a:spcPct val="20000"/>
              </a:spcBef>
            </a:pPr>
            <a:endParaRPr lang="en-US" sz="4000"/>
          </a:p>
        </p:txBody>
      </p:sp>
      <p:sp>
        <p:nvSpPr>
          <p:cNvPr id="262148" name="Rectangle 4"/>
          <p:cNvSpPr>
            <a:spLocks noGrp="1" noChangeArrowheads="1"/>
          </p:cNvSpPr>
          <p:nvPr>
            <p:ph type="title"/>
          </p:nvPr>
        </p:nvSpPr>
        <p:spPr>
          <a:xfrm>
            <a:off x="434975" y="0"/>
            <a:ext cx="8458200" cy="685800"/>
          </a:xfrm>
          <a:solidFill>
            <a:srgbClr val="33CCCC"/>
          </a:solidFill>
          <a:ln>
            <a:solidFill>
              <a:schemeClr val="tx1"/>
            </a:solidFill>
          </a:ln>
        </p:spPr>
        <p:txBody>
          <a:bodyPr/>
          <a:lstStyle/>
          <a:p>
            <a:pPr eaLnBrk="1" hangingPunct="1"/>
            <a:r>
              <a:rPr lang="en-US" sz="3200">
                <a:solidFill>
                  <a:schemeClr val="bg1"/>
                </a:solidFill>
              </a:rPr>
              <a:t>THE RESURRECTION PRAXIS RESPONSE</a:t>
            </a:r>
          </a:p>
        </p:txBody>
      </p:sp>
      <p:graphicFrame>
        <p:nvGraphicFramePr>
          <p:cNvPr id="4746245" name="Group 5"/>
          <p:cNvGraphicFramePr>
            <a:graphicFrameLocks noGrp="1"/>
          </p:cNvGraphicFramePr>
          <p:nvPr>
            <p:ph type="tbl" idx="1"/>
          </p:nvPr>
        </p:nvGraphicFramePr>
        <p:xfrm>
          <a:off x="0" y="765175"/>
          <a:ext cx="9144000" cy="5495544"/>
        </p:xfrm>
        <a:graphic>
          <a:graphicData uri="http://schemas.openxmlformats.org/drawingml/2006/table">
            <a:tbl>
              <a:tblPr/>
              <a:tblGrid>
                <a:gridCol w="2362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3622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373688">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Hail to His </a:t>
                      </a:r>
                      <a:r>
                        <a:rPr kumimoji="0" lang="en-US" sz="2800" b="0" i="0" u="none" strike="noStrike" cap="none" normalizeH="0" baseline="0">
                          <a:ln>
                            <a:noFill/>
                          </a:ln>
                          <a:solidFill>
                            <a:schemeClr val="bg1"/>
                          </a:solidFill>
                          <a:effectLst/>
                          <a:latin typeface="Arial" charset="0"/>
                          <a:cs typeface="Arial" charset="0"/>
                        </a:rPr>
                        <a:t>Resurrection</a:t>
                      </a:r>
                      <a:r>
                        <a:rPr kumimoji="0" lang="en-US" sz="3200" b="0" i="0" u="none" strike="noStrike" cap="none" normalizeH="0" baseline="0">
                          <a:ln>
                            <a:noFill/>
                          </a:ln>
                          <a:solidFill>
                            <a:schemeClr val="bg1"/>
                          </a:solidFill>
                          <a:effectLst/>
                          <a:latin typeface="Arial" charset="0"/>
                          <a:cs typeface="Arial" charset="0"/>
                        </a:rPr>
                        <a:t>: He, Who has risen from the dead: in order to save us: from our sins.</a:t>
                      </a: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en-US" sz="3600" b="0" i="0" u="none" strike="noStrike" cap="none" normalizeH="0" baseline="0">
                          <a:ln>
                            <a:noFill/>
                          </a:ln>
                          <a:solidFill>
                            <a:schemeClr val="bg1"/>
                          </a:solidFill>
                          <a:effectLst/>
                          <a:latin typeface="Coptic" pitchFamily="2" charset="0"/>
                          <a:cs typeface="Arial" charset="0"/>
                        </a:rPr>
                        <a:t>&lt;ere tefa~nac-tacic: e~taftwnf e~bolqen n/eymwout: san~tefcw] m~mon: e~bolqen nennobi.</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fr-CA" sz="4000" b="0" i="0" u="none" strike="noStrike" cap="none" normalizeH="0" baseline="0">
                          <a:ln>
                            <a:noFill/>
                          </a:ln>
                          <a:solidFill>
                            <a:schemeClr val="bg1"/>
                          </a:solidFill>
                          <a:effectLst/>
                          <a:latin typeface="Arial" charset="0"/>
                          <a:cs typeface="Arial" charset="0"/>
                        </a:rPr>
                        <a:t>Salut </a:t>
                      </a:r>
                      <a:r>
                        <a:rPr kumimoji="0" lang="en-US" sz="4000" b="0" i="0" u="none" strike="noStrike" cap="none" normalizeH="0" baseline="0">
                          <a:ln>
                            <a:noFill/>
                          </a:ln>
                          <a:solidFill>
                            <a:schemeClr val="bg1"/>
                          </a:solidFill>
                          <a:effectLst/>
                          <a:latin typeface="Arial" charset="0"/>
                          <a:cs typeface="Arial" charset="0"/>
                        </a:rPr>
                        <a:t>à</a:t>
                      </a:r>
                      <a:r>
                        <a:rPr kumimoji="0" lang="fr-CA" sz="4000" b="0" i="0" u="none" strike="noStrike" cap="none" normalizeH="0" baseline="0">
                          <a:ln>
                            <a:noFill/>
                          </a:ln>
                          <a:solidFill>
                            <a:schemeClr val="bg1"/>
                          </a:solidFill>
                          <a:effectLst/>
                          <a:latin typeface="Arial" charset="0"/>
                          <a:cs typeface="Arial" charset="0"/>
                        </a:rPr>
                        <a:t> sa </a:t>
                      </a:r>
                      <a:r>
                        <a:rPr kumimoji="0" lang="fr-CA" sz="3400" b="0" i="0" u="none" strike="noStrike" cap="none" normalizeH="0" baseline="0">
                          <a:ln>
                            <a:noFill/>
                          </a:ln>
                          <a:solidFill>
                            <a:schemeClr val="bg1"/>
                          </a:solidFill>
                          <a:effectLst/>
                          <a:latin typeface="Arial" charset="0"/>
                          <a:cs typeface="Arial" charset="0"/>
                        </a:rPr>
                        <a:t>résurrection</a:t>
                      </a:r>
                      <a:r>
                        <a:rPr kumimoji="0" lang="fr-CA" sz="4000" b="0" i="0" u="none" strike="noStrike" cap="none" normalizeH="0" baseline="0">
                          <a:ln>
                            <a:noFill/>
                          </a:ln>
                          <a:solidFill>
                            <a:schemeClr val="bg1"/>
                          </a:solidFill>
                          <a:effectLst/>
                          <a:latin typeface="Arial" charset="0"/>
                          <a:cs typeface="Arial" charset="0"/>
                        </a:rPr>
                        <a:t> d’entre les morts pour nous sauver de nos péchés</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4000" b="0" i="0" u="none" strike="noStrike" cap="none" normalizeH="0" baseline="0">
                          <a:ln>
                            <a:noFill/>
                          </a:ln>
                          <a:solidFill>
                            <a:schemeClr val="bg1"/>
                          </a:solidFill>
                          <a:effectLst/>
                          <a:latin typeface="Arial" charset="0"/>
                          <a:cs typeface="Arial" charset="0"/>
                        </a:rPr>
                        <a:t>السلام لقيامته</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 لما قام </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من بين الأموات حتي خلصنا من خطايانا.</a:t>
                      </a:r>
                      <a:endParaRPr kumimoji="0" lang="en-US" sz="40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62154" name="Picture 18" descr="ressurection"/>
          <p:cNvPicPr>
            <a:picLocks noChangeAspect="1" noChangeArrowheads="1"/>
          </p:cNvPicPr>
          <p:nvPr/>
        </p:nvPicPr>
        <p:blipFill>
          <a:blip r:embed="rId2" cstate="print"/>
          <a:srcRect/>
          <a:stretch>
            <a:fillRect/>
          </a:stretch>
        </p:blipFill>
        <p:spPr bwMode="auto">
          <a:xfrm>
            <a:off x="1042988" y="5256213"/>
            <a:ext cx="1260475" cy="1628775"/>
          </a:xfrm>
          <a:prstGeom prst="rect">
            <a:avLst/>
          </a:prstGeom>
          <a:noFill/>
          <a:ln w="9525">
            <a:noFill/>
            <a:miter lim="800000"/>
            <a:headEnd/>
            <a:tailEnd/>
          </a:ln>
        </p:spPr>
      </p:pic>
    </p:spTree>
  </p:cSld>
  <p:clrMapOvr>
    <a:masterClrMapping/>
  </p:clrMapOvr>
  <p:transition/>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7266" name="Group 2"/>
          <p:cNvGraphicFramePr>
            <a:graphicFrameLocks noGrp="1"/>
          </p:cNvGraphicFramePr>
          <p:nvPr>
            <p:ph type="tbl" idx="1"/>
          </p:nvPr>
        </p:nvGraphicFramePr>
        <p:xfrm>
          <a:off x="228600" y="76200"/>
          <a:ext cx="8686800" cy="6035040"/>
        </p:xfrm>
        <a:graphic>
          <a:graphicData uri="http://schemas.openxmlformats.org/drawingml/2006/table">
            <a:tbl>
              <a:tblPr/>
              <a:tblGrid>
                <a:gridCol w="22098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286000">
                  <a:extLst>
                    <a:ext uri="{9D8B030D-6E8A-4147-A177-3AD203B41FA5}">
                      <a16:colId xmlns:a16="http://schemas.microsoft.com/office/drawing/2014/main" val="20002"/>
                    </a:ext>
                  </a:extLst>
                </a:gridCol>
                <a:gridCol w="1981200">
                  <a:extLst>
                    <a:ext uri="{9D8B030D-6E8A-4147-A177-3AD203B41FA5}">
                      <a16:colId xmlns:a16="http://schemas.microsoft.com/office/drawing/2014/main" val="20003"/>
                    </a:ext>
                  </a:extLst>
                </a:gridCol>
              </a:tblGrid>
              <a:tr h="4114800">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000" b="0" i="0" u="none" strike="noStrike" cap="none" normalizeH="0" baseline="0">
                          <a:ln>
                            <a:noFill/>
                          </a:ln>
                          <a:solidFill>
                            <a:schemeClr val="bg1"/>
                          </a:solidFill>
                          <a:effectLst/>
                          <a:latin typeface="Arial" charset="0"/>
                          <a:cs typeface="Arial" charset="0"/>
                        </a:rPr>
                        <a:t>Blessed are You truly: with Your Good Father: and the Holy Spirit: for You have come and saved us. Have mercy on us.</a:t>
                      </a:r>
                      <a:endParaRPr kumimoji="0" lang="en-GB" sz="3000" b="0" i="0" u="none" strike="noStrike" cap="none" normalizeH="0" baseline="0">
                        <a:ln>
                          <a:noFill/>
                        </a:ln>
                        <a:solidFill>
                          <a:schemeClr val="bg1"/>
                        </a:solidFill>
                        <a:effectLst/>
                        <a:latin typeface="Arial" charset="0"/>
                        <a:cs typeface="Arial" charset="0"/>
                      </a:endParaRP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a:ln>
                            <a:noFill/>
                          </a:ln>
                          <a:solidFill>
                            <a:schemeClr val="bg1"/>
                          </a:solidFill>
                          <a:effectLst/>
                          <a:latin typeface="Coptic" pitchFamily="2" charset="0"/>
                          <a:cs typeface="Arial" charset="0"/>
                        </a:rPr>
                        <a:t>K~c~marwout a~l/ywc: nem Pekiwt n~a~gayoc: nem Pip~neuma eyouab: je aki~ akcw] m~mon nai nan.</a:t>
                      </a: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Tu es béni en vérité avec </a:t>
                      </a:r>
                      <a:br>
                        <a:rPr kumimoji="0" lang="fr-CA" sz="3200" b="0" i="0" u="none" strike="noStrike" cap="none" normalizeH="0" baseline="0">
                          <a:ln>
                            <a:noFill/>
                          </a:ln>
                          <a:solidFill>
                            <a:schemeClr val="bg1"/>
                          </a:solidFill>
                          <a:effectLst/>
                          <a:latin typeface="Arial" charset="0"/>
                          <a:cs typeface="Arial" charset="0"/>
                        </a:rPr>
                      </a:br>
                      <a:r>
                        <a:rPr kumimoji="0" lang="fr-CA" sz="3200" b="0" i="0" u="none" strike="noStrike" cap="none" normalizeH="0" baseline="0">
                          <a:ln>
                            <a:noFill/>
                          </a:ln>
                          <a:solidFill>
                            <a:schemeClr val="bg1"/>
                          </a:solidFill>
                          <a:effectLst/>
                          <a:latin typeface="Arial" charset="0"/>
                          <a:cs typeface="Arial" charset="0"/>
                        </a:rPr>
                        <a:t>Ton bon Père et Le Saint Esprit, car Tu es venu</a:t>
                      </a:r>
                    </a:p>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et Tu nous as sauvé.</a:t>
                      </a:r>
                      <a:r>
                        <a:rPr kumimoji="0" lang="en-US" sz="3200" b="0" i="0" u="none" strike="noStrike" cap="none" normalizeH="0" baseline="0">
                          <a:ln>
                            <a:noFill/>
                          </a:ln>
                          <a:solidFill>
                            <a:schemeClr val="bg1"/>
                          </a:solidFill>
                          <a:effectLst/>
                          <a:latin typeface="Arial" charset="0"/>
                          <a:cs typeface="Arial" charset="0"/>
                        </a:rPr>
                        <a:t> </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4000" b="0" i="0" u="none" strike="noStrike" cap="none" normalizeH="0" baseline="0">
                          <a:ln>
                            <a:noFill/>
                          </a:ln>
                          <a:solidFill>
                            <a:schemeClr val="bg1"/>
                          </a:solidFill>
                          <a:effectLst/>
                          <a:latin typeface="Arial" charset="0"/>
                          <a:cs typeface="Arial" charset="0"/>
                        </a:rPr>
                        <a:t>مُبَاركٌ أنتَ بالحقيقة مع أبيكَ الصالح والروح القدس     لأنكَ </a:t>
                      </a:r>
                      <a:r>
                        <a:rPr kumimoji="0" lang="en-US" sz="4000" b="0" i="0" u="none" strike="noStrike" cap="none" normalizeH="0" baseline="0">
                          <a:ln>
                            <a:noFill/>
                          </a:ln>
                          <a:solidFill>
                            <a:schemeClr val="bg1"/>
                          </a:solidFill>
                          <a:effectLst/>
                          <a:latin typeface="Arial" charset="0"/>
                          <a:cs typeface="Arial" charset="0"/>
                        </a:rPr>
                        <a:t> </a:t>
                      </a:r>
                      <a:r>
                        <a:rPr kumimoji="0" lang="ar-EG" sz="4000" b="0" i="0" u="none" strike="noStrike" cap="none" normalizeH="0" baseline="0">
                          <a:ln>
                            <a:noFill/>
                          </a:ln>
                          <a:solidFill>
                            <a:schemeClr val="bg1"/>
                          </a:solidFill>
                          <a:effectLst/>
                          <a:latin typeface="Arial" charset="0"/>
                          <a:cs typeface="Arial" charset="0"/>
                        </a:rPr>
                        <a:t>أتيت وخلصتنا.</a:t>
                      </a:r>
                      <a:r>
                        <a:rPr kumimoji="0" lang="en-CA" sz="4000" b="0" i="0" u="none" strike="noStrike" cap="none" normalizeH="0" baseline="0">
                          <a:ln>
                            <a:noFill/>
                          </a:ln>
                          <a:solidFill>
                            <a:schemeClr val="bg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63175" name="Picture 15" descr="ressurection"/>
          <p:cNvPicPr>
            <a:picLocks noChangeAspect="1" noChangeArrowheads="1"/>
          </p:cNvPicPr>
          <p:nvPr/>
        </p:nvPicPr>
        <p:blipFill>
          <a:blip r:embed="rId2" cstate="print"/>
          <a:srcRect/>
          <a:stretch>
            <a:fillRect/>
          </a:stretch>
        </p:blipFill>
        <p:spPr bwMode="auto">
          <a:xfrm>
            <a:off x="7769225" y="5041900"/>
            <a:ext cx="1482725" cy="1916113"/>
          </a:xfrm>
          <a:prstGeom prst="rect">
            <a:avLst/>
          </a:prstGeom>
          <a:noFill/>
          <a:ln w="9525">
            <a:noFill/>
            <a:miter lim="800000"/>
            <a:headEnd/>
            <a:tailEnd/>
          </a:ln>
        </p:spPr>
      </p:pic>
    </p:spTree>
  </p:cSld>
  <p:clrMapOvr>
    <a:masterClrMapping/>
  </p:clrMapOvr>
  <p:transition/>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a:solidFill>
                  <a:schemeClr val="bg1"/>
                </a:solidFill>
              </a:rPr>
              <a:t>The Acts of our fathers, the apostles, may their blessings be with us.  Amen.</a:t>
            </a:r>
          </a:p>
        </p:txBody>
      </p:sp>
      <p:sp>
        <p:nvSpPr>
          <p:cNvPr id="2641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26419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a:ln w="9525">
            <a:noFill/>
            <a:miter lim="800000"/>
            <a:headEnd/>
            <a:tailEnd/>
          </a:ln>
        </p:spPr>
      </p:pic>
      <p:pic>
        <p:nvPicPr>
          <p:cNvPr id="26419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7052" name="Group 44"/>
          <p:cNvGraphicFramePr>
            <a:graphicFrameLocks noGrp="1"/>
          </p:cNvGraphicFramePr>
          <p:nvPr/>
        </p:nvGraphicFramePr>
        <p:xfrm>
          <a:off x="34925" y="44450"/>
          <a:ext cx="9145588" cy="680307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a:t>
                      </a:r>
                      <a:r>
                        <a:rPr kumimoji="0" lang="fr-CA" sz="3200" b="0" i="0" u="sng" strike="noStrike" cap="none" normalizeH="0" baseline="0" dirty="0">
                          <a:ln>
                            <a:noFill/>
                          </a:ln>
                          <a:solidFill>
                            <a:srgbClr val="FF9933"/>
                          </a:solidFill>
                          <a:effectLst/>
                          <a:latin typeface="Arial" charset="0"/>
                          <a:cs typeface="Times New Roman" pitchFamily="18" charset="0"/>
                        </a:rPr>
                        <a:t>14:8-23</a:t>
                      </a:r>
                      <a:r>
                        <a:rPr kumimoji="0" lang="ar-SA" sz="3200" b="0" i="0" u="sng" strike="noStrike" cap="none" normalizeH="0" baseline="0" dirty="0">
                          <a:ln>
                            <a:noFill/>
                          </a:ln>
                          <a:solidFill>
                            <a:srgbClr val="FF9933"/>
                          </a:solidFill>
                          <a:effectLst/>
                          <a:latin typeface="Arial" charset="0"/>
                          <a:cs typeface="Arial" charset="0"/>
                        </a:rPr>
                        <a:t>)</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وكان يجلس في لسترة رجل عاجز الرجلين مقعد من بطن امه ولم يمش قط.هذا كان يسمع بولس يتكلم.فشخص اليه واذ رأى ان له ايمانا ليشفى</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09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a:ln>
                            <a:noFill/>
                          </a:ln>
                          <a:solidFill>
                            <a:srgbClr val="FF9933"/>
                          </a:solidFill>
                          <a:effectLst/>
                          <a:latin typeface="Arial" charset="0"/>
                          <a:cs typeface="Times New Roman" pitchFamily="18" charset="0"/>
                        </a:rPr>
                        <a:t>Actes 14:8-23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se trouvait à Lystre un homme qui ne pouvait pas se tenir sur ses pieds; étant infirme de naissance, il n'avait jamais marché.9 Un jour qu'il écoutait Paul parler, celui-ci fixa son regard sur lui et, voyant qu'il avait la foi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14:8-23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in Lystra a certain man without strength in his feet was sitting, a cripple from his mother's womb, who had never walked. 9 This man heard Paul speaking. Paul, observing him intently and seeing that he had faith to be healed,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5a</a:t>
            </a:r>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8074" name="Group 42"/>
          <p:cNvGraphicFramePr>
            <a:graphicFrameLocks noGrp="1"/>
          </p:cNvGraphicFramePr>
          <p:nvPr/>
        </p:nvGraphicFramePr>
        <p:xfrm>
          <a:off x="34925" y="44450"/>
          <a:ext cx="9109075" cy="6514148"/>
        </p:xfrm>
        <a:graphic>
          <a:graphicData uri="http://schemas.openxmlformats.org/drawingml/2006/table">
            <a:tbl>
              <a:tblPr rtl="1"/>
              <a:tblGrid>
                <a:gridCol w="4679109">
                  <a:extLst>
                    <a:ext uri="{9D8B030D-6E8A-4147-A177-3AD203B41FA5}">
                      <a16:colId xmlns:a16="http://schemas.microsoft.com/office/drawing/2014/main" val="20000"/>
                    </a:ext>
                  </a:extLst>
                </a:gridCol>
                <a:gridCol w="4429966">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بصوت عظيم قم على رجليك منتصبا.فوثب وصار يمشي.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فالجموع لما رأوا ما فعل بولس رفعوا صوتهم بلغة ليكأونية قائلين ان الآلهة تشبهوا بالناس ونزلوا الينا.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dit d'une voix forte: "Lève-toi, droit sur tes pieds!" L'homme bondit: il marchait. 11 A la vue de ce que Paul venait de faire, des voix s'élevèrent de la foule, disant en lycaonien: "Les dieux se sont rendus semblables à des hommes et sont descendus vers 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said with a loud voice, Stand up straight on your feet! And he leaped and walked. 11 Now when the people saw what Paul had done, they raised their voices, saying in the </a:t>
                      </a:r>
                      <a:r>
                        <a:rPr kumimoji="0" lang="en-US" sz="2800" b="0" i="0" u="none" strike="noStrike" cap="none" normalizeH="0" baseline="0" dirty="0" err="1">
                          <a:ln>
                            <a:noFill/>
                          </a:ln>
                          <a:solidFill>
                            <a:schemeClr val="bg1"/>
                          </a:solidFill>
                          <a:effectLst/>
                          <a:latin typeface="Arial" charset="0"/>
                          <a:cs typeface="Arial" charset="0"/>
                        </a:rPr>
                        <a:t>Lycaonian</a:t>
                      </a:r>
                      <a:r>
                        <a:rPr kumimoji="0" lang="en-US" sz="2800" b="0" i="0" u="none" strike="noStrike" cap="none" normalizeH="0" baseline="0" dirty="0">
                          <a:ln>
                            <a:noFill/>
                          </a:ln>
                          <a:solidFill>
                            <a:schemeClr val="bg1"/>
                          </a:solidFill>
                          <a:effectLst/>
                          <a:latin typeface="Arial" charset="0"/>
                          <a:cs typeface="Arial" charset="0"/>
                        </a:rPr>
                        <a:t> language, The gods have come down to us in the likeness of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69097" name="Group 41"/>
          <p:cNvGraphicFramePr>
            <a:graphicFrameLocks noGrp="1"/>
          </p:cNvGraphicFramePr>
          <p:nvPr/>
        </p:nvGraphicFramePr>
        <p:xfrm>
          <a:off x="34925" y="115888"/>
          <a:ext cx="9145588" cy="623189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فكانوا يدعون برنابا زفس وبولس هرمس اذ كان هو المتقدم في الكلام.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فأتى كاهن زفس الذي كان قدام المدينة بثيران واكاليل عند الابواب مع الجموع وكان يريد ان يذبح.</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appelaient Barnabas "Zeus" et Paul "Hermès", parce que c'était lui le porte-parole. 13 Le prêtre de Zeus hors les murs fit amener taureaux et couronnes aux portes de la ville; d'accord avec la foule, il voulait offrir un sacrifice.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Barnabas they called Zeus, and Paul, Hermes, because he was the chief speaker. 13 Then the priest of Zeus, whose temple was in front of their city, brought oxen and garlands to the gates, intending to sacrifice with the multitudes.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0125" name="Group 45"/>
          <p:cNvGraphicFramePr>
            <a:graphicFrameLocks noGrp="1"/>
          </p:cNvGraphicFramePr>
          <p:nvPr/>
        </p:nvGraphicFramePr>
        <p:xfrm>
          <a:off x="34925" y="115888"/>
          <a:ext cx="9145588" cy="558927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الرسولان برنابا وبولس مزقا ثيابهما واندفعا الى الجمع صارخين وقائلين ايها الرجال لماذا تفعلون هذا.نحن ايضا بشر تحت آلام مثلكم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 cette nouvelle, les apôtres Barnabas et Paul déchirèrent leur manteau et se précipitèrent vers la foule en criant: 15 "Oh! que faites-vous là? disaient-ils. Nous aussi nous sommes des hommes, au même titre que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when the apostles Barnabas and Paul heard this, they tore their clothes and ran in among the multitude, crying out 15 and saying, Men, why are you doing these things? We also are men with the same nature as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3546" name="Group 58"/>
          <p:cNvGraphicFramePr>
            <a:graphicFrameLocks noGrp="1"/>
          </p:cNvGraphicFramePr>
          <p:nvPr/>
        </p:nvGraphicFramePr>
        <p:xfrm>
          <a:off x="34925" y="115888"/>
          <a:ext cx="9145588" cy="61715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1291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نبشركم ان ترجعوا من هذه الاباطيل الى الاله الحي الذي خلق السماء والارض والبحر وكل ما فيها.الذي في الاجيال الماضية ترك جميع الامم يسلكون في طرقهم.</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La bonne nouvelle que nous vous annonçons, c'est d'abandonner ces sottises pour vous tourner vers le Dieu vivant qui a créé le ciel, la terre, la mer et tout ce qui s'y trouve. 16 Dans les générations maintenant révolues, il a laissé les nations suivre leurs voies,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preach to you that you should turn from these useless things to the living God, who made the heaven, the earth, the sea, and all things that are in them, 16 who in bygone generations allowed all nations to walk in their own ways.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4561" name="Group 49"/>
          <p:cNvGraphicFramePr>
            <a:graphicFrameLocks noGrp="1"/>
          </p:cNvGraphicFramePr>
          <p:nvPr/>
        </p:nvGraphicFramePr>
        <p:xfrm>
          <a:off x="34925" y="115888"/>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مع انه لم يترك نفسه بلا شاهد وهو يفعل خيرا يعطينا من السماء امطارا وازمنة مثمرة ويملأ قلوبنا طعاما وسرورا. وبقولهما هذا كفّا الجموع بالجهد عن ان يذبحوا لهما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sans manquer pourtant de leur témoigner sa bienfaisance, puisqu'il vous a envoyé du ciel pluies et saisons fertiles, comblant vos coeurs de nourriture et de satisfaction. 18 Ces paroles calmèrent à grand-peine la foule, la détournant ainsi de leur offrir un sacrifice.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Nevertheless He did not leave Himself without witness, in that He did good, gave us rain from heaven and fruitful seasons, filling our hearts with food and gladness. 18 And with these sayings they could scarcely restrain the multitudes from sacrificing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8649" name="Group 41"/>
          <p:cNvGraphicFramePr>
            <a:graphicFrameLocks noGrp="1"/>
          </p:cNvGraphicFramePr>
          <p:nvPr/>
        </p:nvGraphicFramePr>
        <p:xfrm>
          <a:off x="34925" y="115888"/>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ts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ثم أتى يهود من انطاكية وايقونيه واقنعوا الجموع فرجموا بولس وجروه خارج المدينة ظانين انه قد مات.ولكن اذ احاط به التلاميذ قام ودخل المدينة</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D'Antioche et d'</a:t>
                      </a:r>
                      <a:r>
                        <a:rPr kumimoji="0" lang="fr-FR" sz="2800" b="0" i="0" u="none" strike="noStrike" cap="none" normalizeH="0" baseline="0" dirty="0" err="1">
                          <a:ln>
                            <a:noFill/>
                          </a:ln>
                          <a:solidFill>
                            <a:schemeClr val="bg1"/>
                          </a:solidFill>
                          <a:effectLst/>
                          <a:latin typeface="Arial" charset="0"/>
                          <a:cs typeface="Arial" charset="0"/>
                        </a:rPr>
                        <a:t>Iconium</a:t>
                      </a:r>
                      <a:r>
                        <a:rPr kumimoji="0" lang="fr-FR" sz="2800" b="0" i="0" u="none" strike="noStrike" cap="none" normalizeH="0" baseline="0" dirty="0">
                          <a:ln>
                            <a:noFill/>
                          </a:ln>
                          <a:solidFill>
                            <a:schemeClr val="bg1"/>
                          </a:solidFill>
                          <a:effectLst/>
                          <a:latin typeface="Arial" charset="0"/>
                          <a:cs typeface="Arial" charset="0"/>
                        </a:rPr>
                        <a:t> survinrent alors des Juifs qui rallièrent la foule à leurs vues. On lapida Paul, puis on le traîna hors de la ville, le laissant pour mort. 20 Mais, quand les disciples se furent rassemblés autour de lui, il se releva et rentra dans la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Then Jews from Antioch and </a:t>
                      </a:r>
                      <a:r>
                        <a:rPr kumimoji="0" lang="en-US" sz="2800" b="0" i="0" u="none" strike="noStrike" cap="none" normalizeH="0" baseline="0" dirty="0" err="1">
                          <a:ln>
                            <a:noFill/>
                          </a:ln>
                          <a:solidFill>
                            <a:schemeClr val="bg1"/>
                          </a:solidFill>
                          <a:effectLst/>
                          <a:latin typeface="Arial" charset="0"/>
                          <a:cs typeface="Arial" charset="0"/>
                        </a:rPr>
                        <a:t>Iconium</a:t>
                      </a:r>
                      <a:r>
                        <a:rPr kumimoji="0" lang="en-US" sz="2800" b="0" i="0" u="none" strike="noStrike" cap="none" normalizeH="0" baseline="0" dirty="0">
                          <a:ln>
                            <a:noFill/>
                          </a:ln>
                          <a:solidFill>
                            <a:schemeClr val="bg1"/>
                          </a:solidFill>
                          <a:effectLst/>
                          <a:latin typeface="Arial" charset="0"/>
                          <a:cs typeface="Arial" charset="0"/>
                        </a:rPr>
                        <a:t> came there; and having persuaded the multitudes, they stoned Paul and dragged him out of the city, supposing him to be dead. 20 However, when the disciples gathered around him, he rose up and went into the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5584" name="Group 48"/>
          <p:cNvGraphicFramePr>
            <a:graphicFrameLocks noGrp="1"/>
          </p:cNvGraphicFramePr>
          <p:nvPr/>
        </p:nvGraphicFramePr>
        <p:xfrm>
          <a:off x="34925" y="44450"/>
          <a:ext cx="9145588"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ts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وفي الغد خرج مع برنابا الى دربة.</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فبشرا في تلك المدينة وتلمذا كثيرين.ثم رجعا الى لسترة وايقونية وانطاكيةيشددان انفس التلاميذ ويعظانهم ان يثبتوا في الايمان</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Le lendemain, avec </a:t>
                      </a:r>
                      <a:r>
                        <a:rPr kumimoji="0" lang="fr-FR" sz="2800" b="0" i="0" u="none" strike="noStrike" cap="none" normalizeH="0" baseline="0" dirty="0" err="1">
                          <a:ln>
                            <a:noFill/>
                          </a:ln>
                          <a:solidFill>
                            <a:schemeClr val="bg1"/>
                          </a:solidFill>
                          <a:effectLst/>
                          <a:latin typeface="Arial" charset="0"/>
                          <a:cs typeface="Arial" charset="0"/>
                        </a:rPr>
                        <a:t>Barnabas</a:t>
                      </a:r>
                      <a:r>
                        <a:rPr kumimoji="0" lang="fr-FR" sz="2800" b="0" i="0" u="none" strike="noStrike" cap="none" normalizeH="0" baseline="0" dirty="0">
                          <a:ln>
                            <a:noFill/>
                          </a:ln>
                          <a:solidFill>
                            <a:schemeClr val="bg1"/>
                          </a:solidFill>
                          <a:effectLst/>
                          <a:latin typeface="Arial" charset="0"/>
                          <a:cs typeface="Arial" charset="0"/>
                        </a:rPr>
                        <a:t>, il partit pour </a:t>
                      </a:r>
                      <a:r>
                        <a:rPr kumimoji="0" lang="fr-FR" sz="2800" b="0" i="0" u="none" strike="noStrike" cap="none" normalizeH="0" baseline="0" dirty="0" err="1">
                          <a:ln>
                            <a:noFill/>
                          </a:ln>
                          <a:solidFill>
                            <a:schemeClr val="bg1"/>
                          </a:solidFill>
                          <a:effectLst/>
                          <a:latin typeface="Arial" charset="0"/>
                          <a:cs typeface="Arial" charset="0"/>
                        </a:rPr>
                        <a:t>Derbé</a:t>
                      </a:r>
                      <a:r>
                        <a:rPr kumimoji="0" lang="fr-FR" sz="2800" b="0" i="0" u="none" strike="noStrike" cap="none" normalizeH="0" baseline="0" dirty="0">
                          <a:ln>
                            <a:noFill/>
                          </a:ln>
                          <a:solidFill>
                            <a:schemeClr val="bg1"/>
                          </a:solidFill>
                          <a:effectLst/>
                          <a:latin typeface="Arial" charset="0"/>
                          <a:cs typeface="Arial" charset="0"/>
                        </a:rPr>
                        <a:t>.21 Après avoir annoncé la Bonne Nouvelle dans cette ville et y avoir fait d'assez nombreux disciples, ils repassèrent par </a:t>
                      </a:r>
                      <a:r>
                        <a:rPr kumimoji="0" lang="fr-FR" sz="2800" b="0" i="0" u="none" strike="noStrike" cap="none" normalizeH="0" baseline="0" dirty="0" err="1">
                          <a:ln>
                            <a:noFill/>
                          </a:ln>
                          <a:solidFill>
                            <a:schemeClr val="bg1"/>
                          </a:solidFill>
                          <a:effectLst/>
                          <a:latin typeface="Arial" charset="0"/>
                          <a:cs typeface="Arial" charset="0"/>
                        </a:rPr>
                        <a:t>Lystre</a:t>
                      </a:r>
                      <a:r>
                        <a:rPr kumimoji="0" lang="fr-FR"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err="1">
                          <a:ln>
                            <a:noFill/>
                          </a:ln>
                          <a:solidFill>
                            <a:schemeClr val="bg1"/>
                          </a:solidFill>
                          <a:effectLst/>
                          <a:latin typeface="Arial" charset="0"/>
                          <a:cs typeface="Arial" charset="0"/>
                        </a:rPr>
                        <a:t>Iconium</a:t>
                      </a:r>
                      <a:r>
                        <a:rPr kumimoji="0" lang="fr-FR" sz="2800" b="0" i="0" u="none" strike="noStrike" cap="none" normalizeH="0" baseline="0" dirty="0">
                          <a:ln>
                            <a:noFill/>
                          </a:ln>
                          <a:solidFill>
                            <a:schemeClr val="bg1"/>
                          </a:solidFill>
                          <a:effectLst/>
                          <a:latin typeface="Arial" charset="0"/>
                          <a:cs typeface="Arial" charset="0"/>
                        </a:rPr>
                        <a:t> et Antioche. 22 Ils y affermissaient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des disciples et les engageaient à persévérer dans la foi: "Il nous faut, disaient-ils,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the next day he departed with Barnabas to </a:t>
                      </a:r>
                      <a:r>
                        <a:rPr kumimoji="0" lang="en-US" sz="2800" b="0" i="0" u="none" strike="noStrike" cap="none" normalizeH="0" baseline="0" dirty="0" err="1">
                          <a:ln>
                            <a:noFill/>
                          </a:ln>
                          <a:solidFill>
                            <a:schemeClr val="bg1"/>
                          </a:solidFill>
                          <a:effectLst/>
                          <a:latin typeface="Arial" charset="0"/>
                          <a:cs typeface="Arial" charset="0"/>
                        </a:rPr>
                        <a:t>Derbe</a:t>
                      </a:r>
                      <a:r>
                        <a:rPr kumimoji="0" lang="en-US" sz="2800" b="0" i="0" u="none" strike="noStrike" cap="none" normalizeH="0" baseline="0" dirty="0">
                          <a:ln>
                            <a:noFill/>
                          </a:ln>
                          <a:solidFill>
                            <a:schemeClr val="bg1"/>
                          </a:solidFill>
                          <a:effectLst/>
                          <a:latin typeface="Arial" charset="0"/>
                          <a:cs typeface="Arial" charset="0"/>
                        </a:rPr>
                        <a:t>. 21 And when they had preached the gospel to that city and made many disciples, they returned to </a:t>
                      </a:r>
                      <a:r>
                        <a:rPr kumimoji="0" lang="en-US" sz="2800" b="0" i="0" u="none" strike="noStrike" cap="none" normalizeH="0" baseline="0" dirty="0" err="1">
                          <a:ln>
                            <a:noFill/>
                          </a:ln>
                          <a:solidFill>
                            <a:schemeClr val="bg1"/>
                          </a:solidFill>
                          <a:effectLst/>
                          <a:latin typeface="Arial" charset="0"/>
                          <a:cs typeface="Arial" charset="0"/>
                        </a:rPr>
                        <a:t>Lystra</a:t>
                      </a:r>
                      <a:r>
                        <a:rPr kumimoji="0" lang="en-US" sz="28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err="1">
                          <a:ln>
                            <a:noFill/>
                          </a:ln>
                          <a:solidFill>
                            <a:schemeClr val="bg1"/>
                          </a:solidFill>
                          <a:effectLst/>
                          <a:latin typeface="Arial" charset="0"/>
                          <a:cs typeface="Arial" charset="0"/>
                        </a:rPr>
                        <a:t>Iconium</a:t>
                      </a:r>
                      <a:r>
                        <a:rPr kumimoji="0" lang="en-US" sz="2800" b="0" i="0" u="none" strike="noStrike" cap="none" normalizeH="0" baseline="0" dirty="0">
                          <a:ln>
                            <a:noFill/>
                          </a:ln>
                          <a:solidFill>
                            <a:schemeClr val="bg1"/>
                          </a:solidFill>
                          <a:effectLst/>
                          <a:latin typeface="Arial" charset="0"/>
                          <a:cs typeface="Arial" charset="0"/>
                        </a:rPr>
                        <a:t>, and Antioch, 22 strengthening the souls of the disciples, exhorting them to continue in the faith, and saying,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6594" name="Group 34"/>
          <p:cNvGraphicFramePr>
            <a:graphicFrameLocks noGrp="1"/>
          </p:cNvGraphicFramePr>
          <p:nvPr/>
        </p:nvGraphicFramePr>
        <p:xfrm>
          <a:off x="34925" y="115888"/>
          <a:ext cx="9145588" cy="5812409"/>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وانه بضيقات كثيرة ينبغي ان ندخل ملكوت الله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وانتخبا لهم قسوسا في كل كنيسة ثم صلّيا باصوام واستودعاهم للرب الذي كانوا قد آمنوا به.</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passer par beaucoup de détresses, pour entrer dans le Royaume de Dieu."23 Dans chaque Église ils leur désignèrent des anciens, firent des prières accompagnées de jeûne et les confièrent au Seigneur en qui ils avaient mis leur foi.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We must through many tribulations enter the kingdom of God. 23 So when they had appointed elders in every church, and prayed with fasting, they commended them to the Lord in whom they had believed.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50825" y="142852"/>
            <a:ext cx="8642350" cy="4647426"/>
          </a:xfrm>
          <a:prstGeom prst="rect">
            <a:avLst/>
          </a:prstGeom>
          <a:noFill/>
          <a:ln w="9525">
            <a:noFill/>
            <a:miter lim="800000"/>
            <a:headEnd/>
            <a:tailEnd/>
          </a:ln>
        </p:spPr>
        <p:txBody>
          <a:bodyPr>
            <a:spAutoFit/>
          </a:bodyPr>
          <a:lstStyle/>
          <a:p>
            <a:pPr algn="ctr"/>
            <a:r>
              <a:rPr lang="en-US" sz="3600" dirty="0">
                <a:solidFill>
                  <a:srgbClr val="FF9900"/>
                </a:solidFill>
              </a:rPr>
              <a:t>The word of the Lord shall grow, multiply, be mighty and be confirmed in the holy church of God. Amen</a:t>
            </a:r>
          </a:p>
          <a:p>
            <a:pPr algn="ctr"/>
            <a:r>
              <a:rPr lang="ar-SA" sz="4000" dirty="0">
                <a:solidFill>
                  <a:srgbClr val="FF9900"/>
                </a:solidFill>
              </a:rPr>
              <a:t>لم تَزَلْ كَلِمَةُ الربِّ تَنمُو وتكثر وتَعتَزوتَثبت،</a:t>
            </a:r>
            <a:r>
              <a:rPr lang="ar-EG" sz="4000" dirty="0">
                <a:solidFill>
                  <a:srgbClr val="FF9900"/>
                </a:solidFill>
              </a:rPr>
              <a:t>        </a:t>
            </a:r>
            <a:r>
              <a:rPr lang="ar-SA" sz="4000" dirty="0">
                <a:solidFill>
                  <a:srgbClr val="FF9900"/>
                </a:solidFill>
              </a:rPr>
              <a:t> في </a:t>
            </a:r>
            <a:r>
              <a:rPr lang="ar-EG" sz="4000" dirty="0">
                <a:solidFill>
                  <a:srgbClr val="FF9900"/>
                </a:solidFill>
              </a:rPr>
              <a:t>كنيسة </a:t>
            </a:r>
            <a:r>
              <a:rPr lang="ar-SA" sz="4000" dirty="0">
                <a:solidFill>
                  <a:srgbClr val="FF9900"/>
                </a:solidFill>
              </a:rPr>
              <a:t>اللـه المُقدَّسة. آمين.</a:t>
            </a:r>
            <a:endParaRPr lang="fr-CA" sz="40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grpSp>
        <p:nvGrpSpPr>
          <p:cNvPr id="2" name="Group 2"/>
          <p:cNvGrpSpPr/>
          <p:nvPr/>
        </p:nvGrpSpPr>
        <p:grpSpPr>
          <a:xfrm>
            <a:off x="142844" y="4357694"/>
            <a:ext cx="2571768" cy="2357454"/>
            <a:chOff x="2352028" y="1337316"/>
            <a:chExt cx="4364177" cy="3377568"/>
          </a:xfrm>
        </p:grpSpPr>
        <p:pic>
          <p:nvPicPr>
            <p:cNvPr id="4" name="Picture 3" descr="resurc.jpg"/>
            <p:cNvPicPr>
              <a:picLocks noChangeAspect="1"/>
            </p:cNvPicPr>
            <p:nvPr/>
          </p:nvPicPr>
          <p:blipFill>
            <a:blip r:embed="rId2" cstate="print"/>
            <a:srcRect r="4456"/>
            <a:stretch>
              <a:fillRect/>
            </a:stretch>
          </p:blipFill>
          <p:spPr>
            <a:xfrm>
              <a:off x="3428992" y="1337316"/>
              <a:ext cx="2237038" cy="3020378"/>
            </a:xfrm>
            <a:prstGeom prst="rect">
              <a:avLst/>
            </a:prstGeom>
          </p:spPr>
        </p:pic>
        <p:pic>
          <p:nvPicPr>
            <p:cNvPr id="5" name="Picture 3"/>
            <p:cNvPicPr>
              <a:picLocks noChangeAspect="1" noChangeArrowheads="1"/>
            </p:cNvPicPr>
            <p:nvPr/>
          </p:nvPicPr>
          <p:blipFill>
            <a:blip r:embed="rId3" cstate="print"/>
            <a:srcRect l="19608" r="16666"/>
            <a:stretch>
              <a:fillRect/>
            </a:stretch>
          </p:blipFill>
          <p:spPr bwMode="auto">
            <a:xfrm rot="21269777">
              <a:off x="2352028" y="2521055"/>
              <a:ext cx="928694" cy="2193829"/>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l="19608" r="16666"/>
            <a:stretch>
              <a:fillRect/>
            </a:stretch>
          </p:blipFill>
          <p:spPr bwMode="auto">
            <a:xfrm rot="351600">
              <a:off x="5787511" y="2521055"/>
              <a:ext cx="928694" cy="2193829"/>
            </a:xfrm>
            <a:prstGeom prst="rect">
              <a:avLst/>
            </a:prstGeom>
            <a:noFill/>
            <a:ln w="9525">
              <a:noFill/>
              <a:miter lim="800000"/>
              <a:headEnd/>
              <a:tailEnd/>
            </a:ln>
            <a:effectLst/>
          </p:spPr>
        </p:pic>
      </p:grpSp>
      <p:sp>
        <p:nvSpPr>
          <p:cNvPr id="7" name="Text Box 2">
            <a:hlinkClick r:id="" action="ppaction://macro?name=GoToHeavenlyHosts"/>
          </p:cNvPr>
          <p:cNvSpPr txBox="1">
            <a:spLocks noChangeArrowheads="1"/>
          </p:cNvSpPr>
          <p:nvPr/>
        </p:nvSpPr>
        <p:spPr bwMode="auto">
          <a:xfrm>
            <a:off x="4464080" y="5554181"/>
            <a:ext cx="4465638" cy="1089529"/>
          </a:xfrm>
          <a:prstGeom prst="rect">
            <a:avLst/>
          </a:prstGeom>
          <a:solidFill>
            <a:srgbClr val="3333FF"/>
          </a:solidFill>
          <a:ln w="57150" cmpd="thickThin">
            <a:solidFill>
              <a:schemeClr val="tx1"/>
            </a:solidFill>
            <a:miter lim="800000"/>
            <a:headEnd/>
            <a:tailEnd/>
          </a:ln>
        </p:spPr>
        <p:txBody>
          <a:bodyPr>
            <a:spAutoFit/>
          </a:bodyPr>
          <a:lstStyle/>
          <a:p>
            <a:pPr algn="ctr" rtl="0">
              <a:lnSpc>
                <a:spcPct val="90000"/>
              </a:lnSpc>
            </a:pPr>
            <a:r>
              <a:rPr lang="en-CA" sz="2400" b="1" dirty="0">
                <a:solidFill>
                  <a:schemeClr val="bg1"/>
                </a:solidFill>
              </a:rPr>
              <a:t>O heavenly Hosts</a:t>
            </a:r>
          </a:p>
          <a:p>
            <a:pPr algn="ctr">
              <a:lnSpc>
                <a:spcPct val="90000"/>
              </a:lnSpc>
            </a:pPr>
            <a:r>
              <a:rPr lang="ar-EG" sz="2400" b="1" dirty="0">
                <a:solidFill>
                  <a:schemeClr val="bg1"/>
                </a:solidFill>
              </a:rPr>
              <a:t>يا كل الصفوف السمائيين</a:t>
            </a:r>
            <a:endParaRPr lang="en-CA" sz="2400" b="1" dirty="0">
              <a:solidFill>
                <a:schemeClr val="bg1"/>
              </a:solidFill>
            </a:endParaRPr>
          </a:p>
          <a:p>
            <a:pPr algn="ctr">
              <a:lnSpc>
                <a:spcPct val="90000"/>
              </a:lnSpc>
            </a:pPr>
            <a:r>
              <a:rPr lang="fr-CA" sz="2400" b="1" dirty="0">
                <a:solidFill>
                  <a:schemeClr val="bg1"/>
                </a:solidFill>
              </a:rPr>
              <a:t>O chœurs célestes</a:t>
            </a:r>
            <a:endParaRPr lang="en-CA" sz="2400" b="1" dirty="0">
              <a:solidFill>
                <a:schemeClr val="bg1"/>
              </a:solidFill>
            </a:endParaRPr>
          </a:p>
        </p:txBody>
      </p:sp>
      <p:pic>
        <p:nvPicPr>
          <p:cNvPr id="8" name="Picture 3" descr="pointing"/>
          <p:cNvPicPr>
            <a:picLocks noChangeAspect="1" noChangeArrowheads="1"/>
          </p:cNvPicPr>
          <p:nvPr/>
        </p:nvPicPr>
        <p:blipFill>
          <a:blip r:embed="rId4" cstate="print"/>
          <a:srcRect/>
          <a:stretch>
            <a:fillRect/>
          </a:stretch>
        </p:blipFill>
        <p:spPr bwMode="auto">
          <a:xfrm>
            <a:off x="3047998" y="5754099"/>
            <a:ext cx="1238250" cy="628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4241" name="Group 65"/>
          <p:cNvGraphicFramePr>
            <a:graphicFrameLocks noGrp="1"/>
          </p:cNvGraphicFramePr>
          <p:nvPr/>
        </p:nvGraphicFramePr>
        <p:xfrm>
          <a:off x="34925" y="-26988"/>
          <a:ext cx="9074150" cy="6744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مزمور</a:t>
                      </a:r>
                      <a:r>
                        <a:rPr kumimoji="0" lang="en-US" sz="3200" b="0" i="0" u="sng" strike="noStrike" cap="none" normalizeH="0" baseline="0" dirty="0">
                          <a:ln>
                            <a:noFill/>
                          </a:ln>
                          <a:solidFill>
                            <a:srgbClr val="FF9933"/>
                          </a:solidFill>
                          <a:effectLst/>
                          <a:latin typeface="Arial" charset="0"/>
                          <a:cs typeface="Arial" charset="0"/>
                        </a:rPr>
                        <a:t>118:14-16</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قوتي وترنمي الرب وقد صار لي خلاصا. صوت ترنم وخلاص في خيام الصديقين.يمين الرب صانعة ببأس يمين الرب مرتفعة.يمين الرب صانعة ببأس.</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118:14-16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Ma force et mon chant c'est le Seigneur, il fut pour moi le salut. 15 Clameurs de joie et de salut sous les tentes des justes. La droite du Seigneur fait un exploit, la droite du Seigneur est levée, 16</a:t>
                      </a:r>
                      <a:r>
                        <a:rPr kumimoji="0" lang="ar-EG" sz="28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La droite de l’Éternel est élevée ! La droite de l’Éternel agit avec puissance !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118:14-16</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 Lord is my strength and song, And He has become my salvation. 15 The voice of rejoicing and salvation Is in the tents of the righteous; The right hand of the Lord does valiantly. 16 The right hand of the Lord is exalted; The right hand of the Lord does valiantly.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5pg</a:t>
            </a:r>
          </a:p>
        </p:txBody>
      </p:sp>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5261" name="Group 61"/>
          <p:cNvGraphicFramePr>
            <a:graphicFrameLocks noGrp="1"/>
          </p:cNvGraphicFramePr>
          <p:nvPr/>
        </p:nvGraphicFramePr>
        <p:xfrm>
          <a:off x="-36513" y="44450"/>
          <a:ext cx="9217026" cy="6389296"/>
        </p:xfrm>
        <a:graphic>
          <a:graphicData uri="http://schemas.openxmlformats.org/drawingml/2006/table">
            <a:tbl>
              <a:tblPr rtl="1"/>
              <a:tblGrid>
                <a:gridCol w="5021713">
                  <a:extLst>
                    <a:ext uri="{9D8B030D-6E8A-4147-A177-3AD203B41FA5}">
                      <a16:colId xmlns:a16="http://schemas.microsoft.com/office/drawing/2014/main" val="20000"/>
                    </a:ext>
                  </a:extLst>
                </a:gridCol>
                <a:gridCol w="4195313">
                  <a:extLst>
                    <a:ext uri="{9D8B030D-6E8A-4147-A177-3AD203B41FA5}">
                      <a16:colId xmlns:a16="http://schemas.microsoft.com/office/drawing/2014/main" val="20001"/>
                    </a:ext>
                  </a:extLst>
                </a:gridCol>
              </a:tblGrid>
              <a:tr h="188435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يوحنا </a:t>
                      </a:r>
                      <a:r>
                        <a:rPr kumimoji="0" lang="en-US" sz="3200" b="0" i="0" u="sng" strike="noStrike" cap="none" normalizeH="0" baseline="0" dirty="0">
                          <a:ln>
                            <a:noFill/>
                          </a:ln>
                          <a:solidFill>
                            <a:srgbClr val="FF9933"/>
                          </a:solidFill>
                          <a:effectLst/>
                          <a:latin typeface="Arial" charset="0"/>
                          <a:cs typeface="Arial" charset="0"/>
                        </a:rPr>
                        <a:t>)</a:t>
                      </a:r>
                      <a:r>
                        <a:rPr kumimoji="0" lang="ar-EG" sz="3200" b="0" i="0" u="sng" strike="noStrike" cap="none" normalizeH="0" baseline="0" dirty="0">
                          <a:ln>
                            <a:noFill/>
                          </a:ln>
                          <a:solidFill>
                            <a:srgbClr val="FF9933"/>
                          </a:solidFill>
                          <a:effectLst/>
                          <a:latin typeface="Arial" charset="0"/>
                          <a:cs typeface="Arial" charset="0"/>
                        </a:rPr>
                        <a:t>12 : 35 - 50</a:t>
                      </a:r>
                      <a:r>
                        <a:rPr kumimoji="0" lang="ar-SA" sz="3200" b="0" i="0" u="sng" strike="noStrike" cap="none" normalizeH="0" baseline="0" dirty="0">
                          <a:ln>
                            <a:noFill/>
                          </a:ln>
                          <a:solidFill>
                            <a:srgbClr val="FF9933"/>
                          </a:solidFill>
                          <a:effectLst/>
                          <a:latin typeface="Arial" charset="0"/>
                          <a:cs typeface="Arial" charset="0"/>
                        </a:rPr>
                        <a:t>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فقال لهم يسوع النور معكم زمانا قليلا بعد.فسيروا ما دام لكم النور لئلا يدرككم الظلام.والذي يسير في الظلام لا يعلم الى اين يذهب.</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Jean 12:35 - 50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 Jésus leur répondit: "La lumière est encore parmi vous pour un peu de temps. Marchez pendant que vous avez la lumière, pour que les ténèbres ne s'emparent pas de vous: car celui qui marche dans les ténèbres ne sait où il va.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12:35-50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Then Jesus said to them, A little while longer the light is with you. Walk while you have the light, lest darkness overtake you; he who walks in darkness does not know where he is going.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5g</a:t>
            </a:r>
          </a:p>
        </p:txBody>
      </p:sp>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6263" name="Group 39"/>
          <p:cNvGraphicFramePr>
            <a:graphicFrameLocks noGrp="1"/>
          </p:cNvGraphicFramePr>
          <p:nvPr/>
        </p:nvGraphicFramePr>
        <p:xfrm>
          <a:off x="34925" y="44450"/>
          <a:ext cx="9074150" cy="6194426"/>
        </p:xfrm>
        <a:graphic>
          <a:graphicData uri="http://schemas.openxmlformats.org/drawingml/2006/table">
            <a:tbl>
              <a:tblPr rtl="1"/>
              <a:tblGrid>
                <a:gridCol w="4463371">
                  <a:extLst>
                    <a:ext uri="{9D8B030D-6E8A-4147-A177-3AD203B41FA5}">
                      <a16:colId xmlns:a16="http://schemas.microsoft.com/office/drawing/2014/main" val="20000"/>
                    </a:ext>
                  </a:extLst>
                </a:gridCol>
                <a:gridCol w="4610779">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 دام لكم النور آمنوا بالنور لتصيروا ابناء النور.تكلم يسوع بهذا ثم مضى واختفى عنهم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Pendant que vous avez la lumière croyez en la lumière, pour devenir des fils de lumière. Après leur avoir ainsi parlé, Jésus se retira et se cacha d'eux.</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36 While you have the light, believe in the light, that you may become sons of light. These things Jesus spoke, and departed, and was hidden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7285" name="Group 37"/>
          <p:cNvGraphicFramePr>
            <a:graphicFrameLocks noGrp="1"/>
          </p:cNvGraphicFramePr>
          <p:nvPr/>
        </p:nvGraphicFramePr>
        <p:xfrm>
          <a:off x="34925" y="44450"/>
          <a:ext cx="9074150" cy="6242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8435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ومع انه كان قد صنع امامهم آيات هذا عددها لم يؤمنوا به. ليتم قول اشعياء النبي الذي قاله يا رب من صدق خبرنا ولمن استعلنت ذراع الرب.</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Quoiqu'il eût opéré devant eux tant de signes, ils ne croyaient pas en lui, 38 de sorte que s'accomplît la parole que le prophète Esaïe avait dite: Seigneur, qui a cru ce qu'on nous avait entendu dire? et à qui le bras du Seigneur a-t-il été révélé?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37 But although He had done so many signs before them, they did not believe in Him, 38 that the word of Isaiah the prophet might be fulfilled, which he spoke: Lord, who has believed our report? And to whom has the arm of the Lord been revealed?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8320" name="Group 48"/>
          <p:cNvGraphicFramePr>
            <a:graphicFrameLocks noGrp="1"/>
          </p:cNvGraphicFramePr>
          <p:nvPr/>
        </p:nvGraphicFramePr>
        <p:xfrm>
          <a:off x="34925" y="44450"/>
          <a:ext cx="9074150" cy="61715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1291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لهذا لم يقدروا ان يؤمنوا.لان اشعياء قال ايضا. قد أعمى عيونهم واغلظ قلوبهم لئلا يبصروا بعيونهم ويشعروا بقلوبهم ويرجعوا فاشفيهم.</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39 </a:t>
                      </a:r>
                      <a:r>
                        <a:rPr kumimoji="0" lang="fr-FR" sz="2800" b="0" i="0" u="none" strike="noStrike" cap="none" normalizeH="0" baseline="0">
                          <a:ln>
                            <a:noFill/>
                          </a:ln>
                          <a:solidFill>
                            <a:schemeClr val="bg1"/>
                          </a:solidFill>
                          <a:effectLst/>
                          <a:latin typeface="Arial" charset="0"/>
                          <a:cs typeface="Arial" charset="0"/>
                        </a:rPr>
                        <a:t>Le même Esaïe a indiqué la raison pour laquelle ils ne pouvaient croire:40 Il a aveuglé leurs yeux et il a endurci leur coeur, pour qu'ils ne voient pas de leurs yeux, que leur coeur ne comprenne pas, qu'ils ne se convertissent pas, et je les aurais guéris!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Therefore they could not believe, because Isaiah said again:40 He has blinded their eyes and hardened their hearts, Lest they should see with their eyes, Lest they should understand with their hearts and turn, So that I should heal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49675" name="Group 43"/>
          <p:cNvGraphicFramePr>
            <a:graphicFrameLocks noGrp="1"/>
          </p:cNvGraphicFramePr>
          <p:nvPr/>
        </p:nvGraphicFramePr>
        <p:xfrm>
          <a:off x="34925" y="44450"/>
          <a:ext cx="9074150" cy="623030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قال اشعياء هذا حين رأى مجده وتكلم عنه. ولكن مع ذلك آمن به كثيرون من الرؤساء ايضا غير انهم لسبب الفريسيين لم يعترفوا به لئلا يصيروا خارج المجمع.</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Cela, Esaïe le dit parce qu'il a vu sa gloire et qu'il a parlé de lui. 42 Cependant, parmi les dirigeants eux-mêmes, beaucoup avaient cru en lui; mais, à cause des Pharisiens, ils n'osaient le confesser, de crainte d'être exclus de la synagogue: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These things Isaiah said when he saw His glory and spoke of Him. 42 Nevertheless even among the rulers many believed in Him, but because of the Pharisees they did not confess Him, lest they should be put out of the synagogue;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0700" name="Group 44"/>
          <p:cNvGraphicFramePr>
            <a:graphicFrameLocks noGrp="1"/>
          </p:cNvGraphicFramePr>
          <p:nvPr/>
        </p:nvGraphicFramePr>
        <p:xfrm>
          <a:off x="34925" y="44450"/>
          <a:ext cx="9074150" cy="6314430"/>
        </p:xfrm>
        <a:graphic>
          <a:graphicData uri="http://schemas.openxmlformats.org/drawingml/2006/table">
            <a:tbl>
              <a:tblPr rtl="1"/>
              <a:tblGrid>
                <a:gridCol w="4773837">
                  <a:extLst>
                    <a:ext uri="{9D8B030D-6E8A-4147-A177-3AD203B41FA5}">
                      <a16:colId xmlns:a16="http://schemas.microsoft.com/office/drawing/2014/main" val="20000"/>
                    </a:ext>
                  </a:extLst>
                </a:gridCol>
                <a:gridCol w="4300313">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لانهم احبوا مجد الناس اكثر من مجد الله  فنادى يسوع وقال.الذي يؤمن بي ليس يؤمن بي بل بالذي ارسلني. والذي يراني يرى الذي ارسلني.</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c'est qu'ils préféraient la gloire qui vient des hommes à la gloire qui vient de Dieu. 44 Cependant, Jésus proclama: "Qui croit en moi, ce n'est pas en moi qu'il croit, mais en Celui qui m'a envoyé et celui qui me voit, voit aussi Celui qui m'a envoyé.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43 for they loved the praise of men more than the praise of God. 44 Then Jesus cried out and said, He who believes in Me, believes not in Me but in Him who sent Me. 45 And he who sees Me sees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1729" name="Group 49"/>
          <p:cNvGraphicFramePr>
            <a:graphicFrameLocks noGrp="1"/>
          </p:cNvGraphicFramePr>
          <p:nvPr/>
        </p:nvGraphicFramePr>
        <p:xfrm>
          <a:off x="34925" y="44450"/>
          <a:ext cx="9074150" cy="6526836"/>
        </p:xfrm>
        <a:graphic>
          <a:graphicData uri="http://schemas.openxmlformats.org/drawingml/2006/table">
            <a:tbl>
              <a:tblPr rtl="1"/>
              <a:tblGrid>
                <a:gridCol w="4713513">
                  <a:extLst>
                    <a:ext uri="{9D8B030D-6E8A-4147-A177-3AD203B41FA5}">
                      <a16:colId xmlns:a16="http://schemas.microsoft.com/office/drawing/2014/main" val="20000"/>
                    </a:ext>
                  </a:extLst>
                </a:gridCol>
                <a:gridCol w="4360637">
                  <a:extLst>
                    <a:ext uri="{9D8B030D-6E8A-4147-A177-3AD203B41FA5}">
                      <a16:colId xmlns:a16="http://schemas.microsoft.com/office/drawing/2014/main" val="20001"/>
                    </a:ext>
                  </a:extLst>
                </a:gridCol>
              </a:tblGrid>
              <a:tr h="1741476">
                <a:tc gridSpan="2">
                  <a:txBody>
                    <a:bodyPr/>
                    <a:lstStyle/>
                    <a:p>
                      <a:pPr marL="0" marR="0" lvl="0" indent="0" algn="r" defTabSz="914400" rtl="1" eaLnBrk="1" fontAlgn="base" latinLnBrk="0" hangingPunct="1">
                        <a:lnSpc>
                          <a:spcPct val="100000"/>
                        </a:lnSpc>
                        <a:spcBef>
                          <a:spcPts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انا قد جئت نورا الى العالم حتى كل من يؤمن بي لا يمكث في الظلمة.</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ts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وان سمع احد كلامي ولم يؤمن فانا لا ادينه.لاني لم آت لادين العالم بل لاخلّص العالم.</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792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46 Moi, la lumière, je suis venu dans le monde, afin que quiconque croit en moi ne demeure pas dans les ténèbres. 47 Si quelqu'un entend mes paroles et ne les garde pas, ce n'est pas moi qui le juge: car je ne suis pas venu juger le monde, je suis venu sauver le monde. </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46 I have come as a light into the world, that whoever believes in Me should not abide in darkness. 47 And if anyone hears My words and does not believe, I do not judge him; for I did not come to judge the world but to save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2743" name="Group 39"/>
          <p:cNvGraphicFramePr>
            <a:graphicFrameLocks noGrp="1"/>
          </p:cNvGraphicFramePr>
          <p:nvPr/>
        </p:nvGraphicFramePr>
        <p:xfrm>
          <a:off x="34925" y="44450"/>
          <a:ext cx="9074150" cy="6087428"/>
        </p:xfrm>
        <a:graphic>
          <a:graphicData uri="http://schemas.openxmlformats.org/drawingml/2006/table">
            <a:tbl>
              <a:tblPr rtl="1"/>
              <a:tblGrid>
                <a:gridCol w="3992113">
                  <a:extLst>
                    <a:ext uri="{9D8B030D-6E8A-4147-A177-3AD203B41FA5}">
                      <a16:colId xmlns:a16="http://schemas.microsoft.com/office/drawing/2014/main" val="20000"/>
                    </a:ext>
                  </a:extLst>
                </a:gridCol>
                <a:gridCol w="50820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رذلني ولم يقبل كلامي فله من يدينه.الكلام الذي تكلمت به هو يدينه في اليوم الاخير.لاني لم اتكلم من نفسي لكن الآب الذي ارسلني هو اعطاني وصية ماذا اقول وبماذا اتكلم.</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48 Qui me rejette et ne reçoit pas mes paroles a son juge: la parole que j'ai dite le jugera au dernier jour. 49 Je n'ai pas parlé de moi-même, mais le Père qui m'a envoyé m'a prescrit ce que j'ai à dire et à déclarer.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48 He who rejects Me, and does not receive My words, has that which judges him--the word that I have spoken will judge him in the last day. 49 For I have not spoken on My own authority; but the Father who sent Me gave Me a command, what I should say and what I should speak.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79309" name="Group 13"/>
          <p:cNvGraphicFramePr>
            <a:graphicFrameLocks noGrp="1"/>
          </p:cNvGraphicFramePr>
          <p:nvPr/>
        </p:nvGraphicFramePr>
        <p:xfrm>
          <a:off x="34925" y="44450"/>
          <a:ext cx="9074150"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اعلم ان وصيته هي حياة ابدية.فما اتكلم انا به فكما قال لي الآب هكذا اتكلم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Et je sais que son commandement est vie éternelle: ce que je dis, je le dis comme le Père me l'a dit.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And I know that His command is everlasting life. Therefore, whatever I speak, just as the Father has told Me, so I speak.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6"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6475" name="Group 11"/>
          <p:cNvGraphicFramePr>
            <a:graphicFrameLocks noGrp="1"/>
          </p:cNvGraphicFramePr>
          <p:nvPr/>
        </p:nvGraphicFramePr>
        <p:xfrm>
          <a:off x="468313" y="404813"/>
          <a:ext cx="8137525" cy="6138672"/>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800" b="1" i="0" u="none" strike="noStrike" cap="none" normalizeH="0" baseline="0">
                          <a:ln>
                            <a:noFill/>
                          </a:ln>
                          <a:solidFill>
                            <a:srgbClr val="FF9900"/>
                          </a:solidFill>
                          <a:effectLst/>
                          <a:latin typeface="Arial" charset="0"/>
                          <a:cs typeface="Arial" charset="0"/>
                        </a:rPr>
                        <a:t>Fifth Sunday of the Holy Fifty days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الخامس من الخماسين المقدسة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Cinquième Dimanche "ELKHAMSINE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8979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8542" name="Group 30"/>
          <p:cNvGraphicFramePr>
            <a:graphicFrameLocks noGrp="1"/>
          </p:cNvGraphicFramePr>
          <p:nvPr/>
        </p:nvGraphicFramePr>
        <p:xfrm>
          <a:off x="0" y="0"/>
          <a:ext cx="9074150" cy="6392854"/>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214311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fr-FR" sz="3200" b="0" i="0" u="sng" strike="noStrike" cap="none" normalizeH="0" baseline="0" dirty="0">
                          <a:ln>
                            <a:noFill/>
                          </a:ln>
                          <a:solidFill>
                            <a:srgbClr val="FF9933"/>
                          </a:solidFill>
                          <a:effectLst/>
                          <a:latin typeface="Arial" charset="0"/>
                          <a:cs typeface="Times New Roman" pitchFamily="18" charset="0"/>
                        </a:rPr>
                        <a:t>135:6, 21</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a:ln>
                            <a:noFill/>
                          </a:ln>
                          <a:solidFill>
                            <a:schemeClr val="bg1"/>
                          </a:solidFill>
                          <a:effectLst/>
                          <a:latin typeface="Arial" charset="0"/>
                          <a:cs typeface="Arial" charset="0"/>
                        </a:rPr>
                        <a:t>كل ما شاء الرب صنع في السموات وفي الارض</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مبارك الرب من صهيون الساكن في اورشليم</a:t>
                      </a:r>
                      <a:r>
                        <a:rPr kumimoji="0" lang="en-US" sz="3200" b="0" i="0" u="none" strike="noStrike" cap="none" normalizeH="0" baseline="0" dirty="0">
                          <a:ln>
                            <a:noFill/>
                          </a:ln>
                          <a:solidFill>
                            <a:schemeClr val="bg1"/>
                          </a:solidFill>
                          <a:effectLst/>
                          <a:latin typeface="Arial" charset="0"/>
                          <a:cs typeface="Arial" charset="0"/>
                        </a:rPr>
                        <a:t>    .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135:6,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6 Tout ce qu'a voulu le Seigneur, il l'a fait, dans les cieux et sur la terre.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21 Depuis Sion, béni soit le Seigneur, qui demeure à Jérusalem,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135:6,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Whatever the Lord pleases He does, In heaven and in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21 Blessed be the Lord out of Zion, Who dwells in Jerusalem!.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6pv</a:t>
            </a:r>
          </a:p>
        </p:txBody>
      </p:sp>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9600" name="Group 64"/>
          <p:cNvGraphicFramePr>
            <a:graphicFrameLocks noGrp="1"/>
          </p:cNvGraphicFramePr>
          <p:nvPr/>
        </p:nvGraphicFramePr>
        <p:xfrm>
          <a:off x="34925" y="44450"/>
          <a:ext cx="9145588" cy="6562718"/>
        </p:xfrm>
        <a:graphic>
          <a:graphicData uri="http://schemas.openxmlformats.org/drawingml/2006/table">
            <a:tbl>
              <a:tblPr rtl="1"/>
              <a:tblGrid>
                <a:gridCol w="4550455">
                  <a:extLst>
                    <a:ext uri="{9D8B030D-6E8A-4147-A177-3AD203B41FA5}">
                      <a16:colId xmlns:a16="http://schemas.microsoft.com/office/drawing/2014/main" val="20000"/>
                    </a:ext>
                  </a:extLst>
                </a:gridCol>
                <a:gridCol w="4595133">
                  <a:extLst>
                    <a:ext uri="{9D8B030D-6E8A-4147-A177-3AD203B41FA5}">
                      <a16:colId xmlns:a16="http://schemas.microsoft.com/office/drawing/2014/main" val="20001"/>
                    </a:ext>
                  </a:extLst>
                </a:gridCol>
              </a:tblGrid>
              <a:tr h="231298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يوحنا ( 14 : 21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الذي عنده وصاياي ويحفظها فهو الذي يحبني.والذي يحبني يحبه ابي وانا احبه واظهر له ذاتي</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14:21-25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a mes commandements et qui les observe, celui-là m'aime: or, celui qui m'aime sera aimé de mon Père et à mon tour, moi je l'aimerai et je me manifesterai à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14:21-25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has My commandments and keeps them, it is he who loves Me. And he who loves Me will be loved by My Father, and I will love him and manifest Myself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6v</a:t>
            </a:r>
          </a:p>
        </p:txBody>
      </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593" name="Group 33"/>
          <p:cNvGraphicFramePr>
            <a:graphicFrameLocks noGrp="1"/>
          </p:cNvGraphicFramePr>
          <p:nvPr/>
        </p:nvGraphicFramePr>
        <p:xfrm>
          <a:off x="34925" y="44450"/>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يهوذا ليس الاسخريوطي يا سيد ماذا حدث حتى انك مزمع ان تظهر ذاتك لنا وليس للعالم.  اجاب يسوع وقال له ان احبني احد يحفظ كلامي ويحبه ابي واليه نأتي وعنده نصنع منزلا.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Jude, non pas Judas l'Iscariote, lui dit: "Seigneur, comment se fait-il que tu aies à te manifester à nous et non pas au monde?23 Jésus lui répondit: "Si quelqu'un m'aime, il observera ma parole, et mon Père l'aimera; nous viendrons à lui et nous établirons chez lui notre demeure.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Judas (not Iscariot) said to Him, Lord, how is it that You will manifest Yourself to us, and not to the world? 23 Jesus answered and said to him, If anyone loves Me, he will keep My word; and My Father will love him, and We will come to him and make Our home with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3662" name="Group 30"/>
          <p:cNvGraphicFramePr>
            <a:graphicFrameLocks noGrp="1"/>
          </p:cNvGraphicFramePr>
          <p:nvPr/>
        </p:nvGraphicFramePr>
        <p:xfrm>
          <a:off x="118414" y="44450"/>
          <a:ext cx="8922821" cy="6101780"/>
        </p:xfrm>
        <a:graphic>
          <a:graphicData uri="http://schemas.openxmlformats.org/drawingml/2006/table">
            <a:tbl>
              <a:tblPr rtl="1"/>
              <a:tblGrid>
                <a:gridCol w="4542939">
                  <a:extLst>
                    <a:ext uri="{9D8B030D-6E8A-4147-A177-3AD203B41FA5}">
                      <a16:colId xmlns:a16="http://schemas.microsoft.com/office/drawing/2014/main" val="20000"/>
                    </a:ext>
                  </a:extLst>
                </a:gridCol>
                <a:gridCol w="4379882">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الذي لا يحبني لا يحفظ كلامي.والكلام الذي تسمعونه ليس لي بل للآب الذي ارسلني.  بهذا كلمتكم وانا عندكم.</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Celui qui ne m'aime pas n'observe pas mes paroles; or, cette parole que vous entendez, elle n'est pas de moi mais du Père qui m'a envoyé. 25 Je vous ai dit ces choses tandis que je demeurais auprès de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24 He who does not love Me does not keep My words; and the word which you hear is not Mine but the Father's who sent Me. 25 These things I have spoken to you while being present with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389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9491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5731" name="Group 51"/>
          <p:cNvGraphicFramePr>
            <a:graphicFrameLocks noGrp="1"/>
          </p:cNvGraphicFramePr>
          <p:nvPr/>
        </p:nvGraphicFramePr>
        <p:xfrm>
          <a:off x="34925" y="44450"/>
          <a:ext cx="9001125" cy="6194426"/>
        </p:xfrm>
        <a:graphic>
          <a:graphicData uri="http://schemas.openxmlformats.org/drawingml/2006/table">
            <a:tbl>
              <a:tblPr rtl="1"/>
              <a:tblGrid>
                <a:gridCol w="4774518">
                  <a:extLst>
                    <a:ext uri="{9D8B030D-6E8A-4147-A177-3AD203B41FA5}">
                      <a16:colId xmlns:a16="http://schemas.microsoft.com/office/drawing/2014/main" val="20000"/>
                    </a:ext>
                  </a:extLst>
                </a:gridCol>
                <a:gridCol w="4226607">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135:19-20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 بيت اسرائيل باركوا الرب.يا بيت هرون باركوا الرب. يا بيت لاوي باركوا الرب.يا خائفي الرب باركوا الرب.</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135:19-20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Maison d'Israël, bénissez le Seigneur. Maison d'Aaron, bénissez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Maison de Lévi, bénissez le Seigneur. Vous qui craignez le Seigneur, bénissez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135:19-20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Bless the Lord, O house of Israel! Bless the Lord, O house of Aaron!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Bless the Lord, O house of Levi! You who fear the Lord, bless the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6pm</a:t>
            </a:r>
          </a:p>
        </p:txBody>
      </p:sp>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6759" name="Group 55"/>
          <p:cNvGraphicFramePr>
            <a:graphicFrameLocks noGrp="1"/>
          </p:cNvGraphicFramePr>
          <p:nvPr/>
        </p:nvGraphicFramePr>
        <p:xfrm>
          <a:off x="34925" y="44450"/>
          <a:ext cx="9074150" cy="6670698"/>
        </p:xfrm>
        <a:graphic>
          <a:graphicData uri="http://schemas.openxmlformats.org/drawingml/2006/table">
            <a:tbl>
              <a:tblPr rtl="1"/>
              <a:tblGrid>
                <a:gridCol w="4655457">
                  <a:extLst>
                    <a:ext uri="{9D8B030D-6E8A-4147-A177-3AD203B41FA5}">
                      <a16:colId xmlns:a16="http://schemas.microsoft.com/office/drawing/2014/main" val="20000"/>
                    </a:ext>
                  </a:extLst>
                </a:gridCol>
                <a:gridCol w="4418693">
                  <a:extLst>
                    <a:ext uri="{9D8B030D-6E8A-4147-A177-3AD203B41FA5}">
                      <a16:colId xmlns:a16="http://schemas.microsoft.com/office/drawing/2014/main" val="20001"/>
                    </a:ext>
                  </a:extLst>
                </a:gridCol>
              </a:tblGrid>
              <a:tr h="238441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4 – 8 )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اثبتوا فيّ وانا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ان الغصن لا يقدر ان يأتي بثمر من ذاته ان لم يثبت في الكرمة كذلك انتم ايضا ان لم تثبتوا فيّ. انا الكرمة وانتم الاغصان.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8628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Jean 15:4 - 8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De même que le sarment, s'il ne demeure sur la vigne, ne peut de lui-même porter du fruit, ainsi vous non plus si vous ne demeurez en moi. 5 Je suis la vigne, vous êtes les sarments: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John 15:4-8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Abide in Me, and I in you. As the branch cannot bear fruit of itself, unless it abides in the vine, neither can you, unless you abide in Me. 5 I am the vine, you are the branches.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6m</a:t>
            </a:r>
          </a:p>
        </p:txBody>
      </p:sp>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7784" name="Group 56"/>
          <p:cNvGraphicFramePr>
            <a:graphicFrameLocks noGrp="1"/>
          </p:cNvGraphicFramePr>
          <p:nvPr/>
        </p:nvGraphicFramePr>
        <p:xfrm>
          <a:off x="34925" y="0"/>
          <a:ext cx="9074150" cy="633984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يثبت فيّ وانا فيه هذا يأتي بثمر كثير.لانكم بدوني لا تقدرون ان تفعلوا شيئا.ان كان احد لا يثبت فيّ يطرح خارجا كالغصن فيجف ويجمعونه ويطرحونه في النار فيحترق.</a:t>
                      </a:r>
                      <a:endParaRPr kumimoji="0" lang="ar-EG"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 qui demeure en moi et en qui je demeure, celui-là portera du fruit en abondance car, en dehors de moi, vous ne pouvez rien faire. 6 Si quelqu'un ne demeure pas en moi, il est jeté dehors comme le sarment, il se dessèche, puis on les ramasse, on les jette au feu et ils brûlent.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who abides in Me, and I in him, bears much fruit; for without Me you can do nothing. 6 If anyone does not abide in Me, he is cast out as a branch and is withered; and they gather them and throw them into the fire, and they are burned.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9806" name="Group 30"/>
          <p:cNvGraphicFramePr>
            <a:graphicFrameLocks noGrp="1"/>
          </p:cNvGraphicFramePr>
          <p:nvPr/>
        </p:nvGraphicFramePr>
        <p:xfrm>
          <a:off x="34925" y="115888"/>
          <a:ext cx="9109075" cy="5814442"/>
        </p:xfrm>
        <a:graphic>
          <a:graphicData uri="http://schemas.openxmlformats.org/drawingml/2006/table">
            <a:tbl>
              <a:tblPr rtl="1"/>
              <a:tblGrid>
                <a:gridCol w="4949037">
                  <a:extLst>
                    <a:ext uri="{9D8B030D-6E8A-4147-A177-3AD203B41FA5}">
                      <a16:colId xmlns:a16="http://schemas.microsoft.com/office/drawing/2014/main" val="20000"/>
                    </a:ext>
                  </a:extLst>
                </a:gridCol>
                <a:gridCol w="41600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ان ثبتم فيّ وثبت كلامي فيكم تطلبون ما تريدون فيكون لكم. بهذا يتمجد ابي ان تأتوا بثمر كثير فتكونون تلاميذي.</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Si vous demeurez en moi et que mes paroles demeurent en vous, vous demanderez ce que vous voudrez et cela vous arrivera. 8 Ce qui glorifie mon Père, c'est que vous portiez du fruit en abondance et que vous soyez pour moi des disciples.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If you abide in Me, and My words abide in you, you will ask what you desire, and it shall be done for you. 8 By this My Father is glorified, that you bear much fruit; so you will be My disciples.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901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300035"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rtl="0"/>
            <a:endParaRPr lang="en-US" sz="2800">
              <a:solidFill>
                <a:schemeClr val="bg1"/>
              </a:solidFill>
              <a:latin typeface="Avva_Shenouda" pitchFamily="34" charset="0"/>
            </a:endParaRPr>
          </a:p>
        </p:txBody>
      </p:sp>
      <p:sp>
        <p:nvSpPr>
          <p:cNvPr id="3000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30003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2923" name="Group 75"/>
          <p:cNvGraphicFramePr>
            <a:graphicFrameLocks noGrp="1"/>
          </p:cNvGraphicFramePr>
          <p:nvPr/>
        </p:nvGraphicFramePr>
        <p:xfrm>
          <a:off x="34925" y="44450"/>
          <a:ext cx="9074150" cy="664521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بولس الرسول إلى أهل</a:t>
                      </a:r>
                      <a:r>
                        <a:rPr kumimoji="0" lang="ar-EG" sz="3200" b="0" i="0" u="sng" strike="noStrike" cap="none" normalizeH="0" baseline="0" dirty="0">
                          <a:ln>
                            <a:noFill/>
                          </a:ln>
                          <a:solidFill>
                            <a:srgbClr val="FF9933"/>
                          </a:solidFill>
                          <a:effectLst/>
                          <a:latin typeface="Arial" charset="0"/>
                          <a:cs typeface="Arial" charset="0"/>
                        </a:rPr>
                        <a:t> العبرانيين( 10 :19 - 38</a:t>
                      </a:r>
                      <a:r>
                        <a:rPr kumimoji="0" lang="ar-SA" sz="3200" b="0" i="0" u="sng" strike="noStrike" cap="none" normalizeH="0" baseline="0" dirty="0">
                          <a:ln>
                            <a:noFill/>
                          </a:ln>
                          <a:solidFill>
                            <a:srgbClr val="FF9933"/>
                          </a:solidFill>
                          <a:effectLst/>
                          <a:latin typeface="Arial" charset="0"/>
                          <a:cs typeface="Arial" charset="0"/>
                        </a:rPr>
                        <a:t>)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فاذ لنا ايها الاخوة ثقة بالدخول الى الاقداس بدم يسوع طريقا كرّسه لنا حديثا حيّا بالحجاب اي جسده وكاهن عظيم على بيت الله</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100" b="0" i="0" u="sng" strike="noStrike" cap="none" normalizeH="0" baseline="0" noProof="0" dirty="0">
                          <a:ln>
                            <a:noFill/>
                          </a:ln>
                          <a:solidFill>
                            <a:srgbClr val="FF9933"/>
                          </a:solidFill>
                          <a:effectLst/>
                          <a:latin typeface="Arial" pitchFamily="34" charset="0"/>
                          <a:cs typeface="Arial" pitchFamily="34" charset="0"/>
                        </a:rPr>
                        <a:t>Hébreux</a:t>
                      </a:r>
                      <a:r>
                        <a:rPr kumimoji="0" lang="en-US" sz="3100" b="0" i="0" u="sng" strike="noStrike" cap="none" normalizeH="0" baseline="0" dirty="0">
                          <a:ln>
                            <a:noFill/>
                          </a:ln>
                          <a:solidFill>
                            <a:srgbClr val="FF9933"/>
                          </a:solidFill>
                          <a:effectLst/>
                          <a:latin typeface="Arial" pitchFamily="34" charset="0"/>
                          <a:cs typeface="Arial" pitchFamily="34" charset="0"/>
                        </a:rPr>
                        <a:t> 10:19 - 38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Nous avons ainsi, frères, pleine assurance d'accéder au sanctuaire par le sang de Jésus. 20  Nous avons là une voie nouvelle et vivante, qu'il a inaugurée à travers le voile, c'est-à-dire par son humanité. 21 Et nous avons un prêtre éminent établi sur la Maison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3100" b="0" i="0" u="sng" strike="noStrike" cap="none" normalizeH="0" baseline="0" dirty="0">
                          <a:ln>
                            <a:noFill/>
                          </a:ln>
                          <a:solidFill>
                            <a:srgbClr val="FF9933"/>
                          </a:solidFill>
                          <a:effectLst/>
                          <a:latin typeface="Arial" charset="0"/>
                          <a:cs typeface="Times New Roman" pitchFamily="18" charset="0"/>
                        </a:rPr>
                        <a:t>Hebrews 10:19-38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Therefore, brethren, having boldness to enter the Holiest by the blood of Jesus, 20 by a new and living way which He consecrated for us, through the veil, that is, His flesh, 21 and having a High Priest over the house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6p</a:t>
            </a:r>
          </a:p>
        </p:txBody>
      </p:sp>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0624" name="Group 32"/>
          <p:cNvGraphicFramePr>
            <a:graphicFrameLocks noGrp="1"/>
          </p:cNvGraphicFramePr>
          <p:nvPr/>
        </p:nvGraphicFramePr>
        <p:xfrm>
          <a:off x="34925" y="44450"/>
          <a:ext cx="9074150" cy="631443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لنتقدم بقلب صادق في يقين الايمان مرشوشة قلوبنا من ضمير شرير ومغتسلة اجسادنا بماء نقي  لنتمسك باقرار الرجاء راسخا لان الذي وعد هو امين.</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Approchons-nous donc avec un coeur droit et dans la plénitude de la foi, le coeur purifié de toute faute de conscience et le corps lavé d'une eau pure; 23  sans fléchir, continuons à affirmer notre espérance, car il est fidèle, celui qui a promis.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22 let us draw near with a true heart in full assurance of faith, having our hearts sprinkled from an evil conscience and our bodies washed with pure water. 23 Let us hold fast the confession of our hope without wavering, for He who promised is faithful.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3918" name="Group 46"/>
          <p:cNvGraphicFramePr>
            <a:graphicFrameLocks noGrp="1"/>
          </p:cNvGraphicFramePr>
          <p:nvPr/>
        </p:nvGraphicFramePr>
        <p:xfrm>
          <a:off x="34925" y="44450"/>
          <a:ext cx="9145588" cy="631443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ولنلاحظ بعضنا بعضا للتحريض على المحبة والاعمال الحسنة  غير تاركين اجتماعنا كما لقوم عادة بل واعظين بعضنا بعضا وبالاكثر على قدر ما ترون اليوم يقرب</a:t>
                      </a:r>
                      <a:r>
                        <a:rPr kumimoji="0" lang="ar-EG" sz="3200" b="0" i="0" u="none" strike="noStrike" cap="none" normalizeH="0" baseline="0" dirty="0">
                          <a:ln>
                            <a:noFill/>
                          </a:ln>
                          <a:solidFill>
                            <a:schemeClr val="bg1"/>
                          </a:solidFill>
                          <a:effectLst/>
                          <a:latin typeface="Arial" charset="0"/>
                          <a:cs typeface="Arial" charset="0"/>
                        </a:rPr>
                        <a:t> </a:t>
                      </a: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43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Veillons les uns sur les autres, pour nous exciter à la charité et aux oeuvres bonnes. 25 Ne désertons pas nos assemblées, comme certains en ont pris l'habitude, mais encourageons-nous et cela d'autant plus que vous voyez s'approcher le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And let us consider one another in order to stir up love and good works, 25 not forsaking the assembling of ourselves together, as is the manner of some, but exhorting one another, and so much the more as you see the Day approaching.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4938" name="Group 42"/>
          <p:cNvGraphicFramePr>
            <a:graphicFrameLocks noGrp="1"/>
          </p:cNvGraphicFramePr>
          <p:nvPr/>
        </p:nvGraphicFramePr>
        <p:xfrm>
          <a:off x="34925" y="44450"/>
          <a:ext cx="9109075" cy="6599260"/>
        </p:xfrm>
        <a:graphic>
          <a:graphicData uri="http://schemas.openxmlformats.org/drawingml/2006/table">
            <a:tbl>
              <a:tblPr rtl="1"/>
              <a:tblGrid>
                <a:gridCol w="4645704">
                  <a:extLst>
                    <a:ext uri="{9D8B030D-6E8A-4147-A177-3AD203B41FA5}">
                      <a16:colId xmlns:a16="http://schemas.microsoft.com/office/drawing/2014/main" val="20000"/>
                    </a:ext>
                  </a:extLst>
                </a:gridCol>
                <a:gridCol w="4463371">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فانه ان اخطأنا باختيارنا بعد ما اخذنا معرفة الحق لا تبقى بعد ذبيحة عن الخطايا بل قبول دينونة مخيف وغيرة نار عتيدة ان تأكل المضادين.</a:t>
                      </a:r>
                      <a:r>
                        <a:rPr kumimoji="0" lang="ar-EG" sz="3200" b="0" i="0" u="none" strike="noStrike" cap="none" normalizeH="0" baseline="0" dirty="0">
                          <a:ln>
                            <a:noFill/>
                          </a:ln>
                          <a:solidFill>
                            <a:schemeClr val="bg1"/>
                          </a:solidFill>
                          <a:effectLst/>
                          <a:latin typeface="Arial" charset="0"/>
                          <a:cs typeface="Arial" charset="0"/>
                        </a:rPr>
                        <a:t> </a:t>
                      </a: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64347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Car si nous péchons délibérément après avoir reçu la pleine connaissance de la vérité, il ne reste plus pour les péchés aucun sacrifice, 27 mais seulement une attente terrible du jugement et l'ardeur d'un feu qui doit dévorer les rebelles.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For if we sin willfully after we have received the knowledge of the truth, there no longer remains a sacrifice for sins, 27 but a certain fearful expectation of judgment, and fiery indignation which will devour the adversaries.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8109" name="Group 45"/>
          <p:cNvGraphicFramePr>
            <a:graphicFrameLocks noGrp="1"/>
          </p:cNvGraphicFramePr>
          <p:nvPr/>
        </p:nvGraphicFramePr>
        <p:xfrm>
          <a:off x="34925" y="44450"/>
          <a:ext cx="9145588" cy="68762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خالف ناموس موسى فعلى شاهدين او ثلاثة شهود يموت بدون رأفة فكم عقابا اشر تظنون انه يحسب مستحقا من داس ابن الله وحسب دم العهد الذي قدّس به دنسا وازدرى بروح النعمة.</a:t>
                      </a:r>
                      <a:r>
                        <a:rPr kumimoji="0" lang="ar-EG" sz="3200" b="0" i="0" u="none" strike="noStrike" cap="none" normalizeH="0" baseline="0">
                          <a:ln>
                            <a:noFill/>
                          </a:ln>
                          <a:solidFill>
                            <a:schemeClr val="bg1"/>
                          </a:solidFill>
                          <a:effectLst/>
                          <a:latin typeface="Arial" charset="0"/>
                          <a:cs typeface="Arial" charset="0"/>
                        </a:rPr>
                        <a:t> </a:t>
                      </a: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Quelqu'un viole-t-il la loi de Moïse? Sans pitié, sur la déposition de deux ou trois témoins, c'est pour lui la mort. 29 Quelle peine plus sévère encore ne méritera-t-il pas, vous le pensez, celui qui aura foulé aux pieds le Fils de Dieu, qui aura profané le sang de l'alliance dans lequel il a été sanctifié, et qui aura outragé l'Esprit de la grâce?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Anyone who has rejected Moses' law dies without mercy on the testimony of two or three witnesses. 29 Of how much worse punishment, do you suppose, will he be thought worthy who has trampled the Son of God underfoot, counted the blood of the covenant by which he was sanctified a common thing, and insulted the Spirit of grace?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9138" name="Group 50"/>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نعرف الذي قال لي الانتقام انا اجازي يقول الرب.وايضا الرب يدين شعبه. مخيف هو الوقوع في يدي الله الحي ولكن تذكروا الايام السالفة التي فيها بعدما أنرتم صبرتم على مجاهدة آلام كثيرة</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Nous le connaissons, en effet, celui qui a dit: A moi la vengeance, c'est moi qui rétribuerai. Et encore: Le Seigneur jugera son peuple. 31 Il est terrible de tomber aux mains du Dieu vivant. 32 Mais souvenez-vous de vos débuts: à peine aviez-vous reçu la lumière que vous avez enduré un lourd et douloureux combat,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For we know Him who said, Vengeance is Mine, I will repay, says the Lord. And again, The Lord will judge His people. 31 It is a fearful thing to fall into the hands of the living God. 32 But recall the former days in which, after you were illuminated, you endured a great struggle with sufferings: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0169" name="Group 57"/>
          <p:cNvGraphicFramePr>
            <a:graphicFrameLocks noGrp="1"/>
          </p:cNvGraphicFramePr>
          <p:nvPr/>
        </p:nvGraphicFramePr>
        <p:xfrm>
          <a:off x="34925" y="44450"/>
          <a:ext cx="9109075" cy="5852541"/>
        </p:xfrm>
        <a:graphic>
          <a:graphicData uri="http://schemas.openxmlformats.org/drawingml/2006/table">
            <a:tbl>
              <a:tblPr rtl="1"/>
              <a:tblGrid>
                <a:gridCol w="4556352">
                  <a:extLst>
                    <a:ext uri="{9D8B030D-6E8A-4147-A177-3AD203B41FA5}">
                      <a16:colId xmlns:a16="http://schemas.microsoft.com/office/drawing/2014/main" val="20000"/>
                    </a:ext>
                  </a:extLst>
                </a:gridCol>
                <a:gridCol w="455272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جهة مشهورين بتعييرات وضيقات ومن جهة صائرين شركاء الذين تصرّف فيهم هكذا. لانكم رثيتم لقيودي ايضا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005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33</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ici, donnés en spectacle sous les injures et les persécutions; là, devenus solidaires de ceux qui subissaient de tels traitements. 34 Et, en effet, vous avez pris part à la souffrance des prisonniers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33 partly while you were made a spectacle both by reproaches and tribulations, and partly while you became companions of those who were so treated; 34 for you had compassion on me in my chains,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1168" name="Group 32"/>
          <p:cNvGraphicFramePr>
            <a:graphicFrameLocks noGrp="1"/>
          </p:cNvGraphicFramePr>
          <p:nvPr/>
        </p:nvGraphicFramePr>
        <p:xfrm>
          <a:off x="34925" y="44450"/>
          <a:ext cx="9109075" cy="6700266"/>
        </p:xfrm>
        <a:graphic>
          <a:graphicData uri="http://schemas.openxmlformats.org/drawingml/2006/table">
            <a:tbl>
              <a:tblPr rtl="1"/>
              <a:tblGrid>
                <a:gridCol w="4453618">
                  <a:extLst>
                    <a:ext uri="{9D8B030D-6E8A-4147-A177-3AD203B41FA5}">
                      <a16:colId xmlns:a16="http://schemas.microsoft.com/office/drawing/2014/main" val="20000"/>
                    </a:ext>
                  </a:extLst>
                </a:gridCol>
                <a:gridCol w="4655457">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وقبلتم سلب اموالكم بفرح عالمين في انفسكم ان لكم مالا افضل في السموات وباقيا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فلا تطرحوا ثقتكم التي لها مجازاة عظيمة</a:t>
                      </a:r>
                      <a:r>
                        <a:rPr kumimoji="0" lang="ar-EG" sz="3200" b="0" i="0" u="none" strike="noStrike" cap="none" normalizeH="0" baseline="0" dirty="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et vous avez accepté avec joie la spoliation de vos biens, vous sachant en possession d'une fortune meilleure et durable. 35 Ne perdez pas votre assurance, elle obtient une grande récompense.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joyfully accepted the plundering of your goods, knowing that you have a better and an enduring possession for yourselves in heaven. 35 Therefore do not cast away your confidence, which has great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2196" name="Group 36"/>
          <p:cNvGraphicFramePr>
            <a:graphicFrameLocks noGrp="1"/>
          </p:cNvGraphicFramePr>
          <p:nvPr/>
        </p:nvGraphicFramePr>
        <p:xfrm>
          <a:off x="34925" y="44450"/>
          <a:ext cx="9145588" cy="6632575"/>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لانكم تحتاجون الى الصبر حتى اذا صنعتم مشيئة الله تنالون الموعد.  لانه بعد قليل جدا سيأتي الآتي ولا يبطئ</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اما البار فبالايمان يحيا وان ارتد لا تسرّ به نفسي.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C'est d'endurance, en effet, que vous avez besoin, pour accomplir la volonté de Dieu et obtenir ainsi la réalisation de la promesse.37  Car encore si peu, si peu de temps, et celui qui vient sera là, il ne tardera pas. Le juste par la foi vivra.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For you have need of endurance, so that after you have done the will of God, you may receive the promise: 37 For yet a little while, And He who is coming will come and will not tarry. 38 Now the just shall live by faith; But if anyone draws back, My soul has no pleasure in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575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defRPr/>
            </a:pP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12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31130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9043" name="Group 51"/>
          <p:cNvGraphicFramePr>
            <a:graphicFrameLocks noGrp="1"/>
          </p:cNvGraphicFramePr>
          <p:nvPr/>
        </p:nvGraphicFramePr>
        <p:xfrm>
          <a:off x="34925" y="-26988"/>
          <a:ext cx="9074150" cy="64087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الكاثوليكون من  بطرس الرسول </a:t>
                      </a:r>
                      <a:r>
                        <a:rPr kumimoji="0" lang="ar-EG" sz="3600" b="0" i="0" u="sng" strike="noStrike" cap="none" normalizeH="0" baseline="0" dirty="0">
                          <a:ln>
                            <a:noFill/>
                          </a:ln>
                          <a:solidFill>
                            <a:srgbClr val="FF9933"/>
                          </a:solidFill>
                          <a:effectLst/>
                          <a:latin typeface="Arial" charset="0"/>
                          <a:cs typeface="Arial" charset="0"/>
                        </a:rPr>
                        <a:t>الأولى( </a:t>
                      </a:r>
                      <a:r>
                        <a:rPr kumimoji="0" lang="en-US" sz="3600" b="0" i="0" u="sng" strike="noStrike" cap="none" normalizeH="0" baseline="0" dirty="0">
                          <a:ln>
                            <a:noFill/>
                          </a:ln>
                          <a:solidFill>
                            <a:srgbClr val="FF9933"/>
                          </a:solidFill>
                          <a:effectLst/>
                          <a:latin typeface="Arial" charset="0"/>
                          <a:cs typeface="Arial" charset="0"/>
                        </a:rPr>
                        <a:t>4 : 6 - 14</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فانه لاجل هذا بشر الموتى ايضا لكي يدانوا حسب الناس بالجسد ولكن ليحيوا حسب الله بالروح</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3200" b="0" i="0" u="sng" strike="noStrike" kern="1200" cap="none" normalizeH="0" baseline="0" dirty="0">
                          <a:ln>
                            <a:noFill/>
                          </a:ln>
                          <a:solidFill>
                            <a:srgbClr val="FF9933"/>
                          </a:solidFill>
                          <a:effectLst/>
                          <a:latin typeface="Arial" charset="0"/>
                          <a:ea typeface="+mn-ea"/>
                          <a:cs typeface="Times New Roman" pitchFamily="18" charset="0"/>
                        </a:rPr>
                        <a:t>1</a:t>
                      </a:r>
                      <a:r>
                        <a:rPr kumimoji="0" lang="en-US" sz="3200" b="0" i="0" u="sng" strike="noStrike" kern="1200" cap="none" normalizeH="0" baseline="0" dirty="0">
                          <a:ln>
                            <a:noFill/>
                          </a:ln>
                          <a:solidFill>
                            <a:srgbClr val="FF9933"/>
                          </a:solidFill>
                          <a:effectLst/>
                          <a:latin typeface="Arial" charset="0"/>
                          <a:ea typeface="+mn-ea"/>
                          <a:cs typeface="Times New Roman" pitchFamily="18" charset="0"/>
                        </a:rPr>
                        <a:t> Pierre </a:t>
                      </a:r>
                      <a:r>
                        <a:rPr kumimoji="0" lang="ar-EG" sz="3200" b="0" i="0" u="sng" strike="noStrike" kern="1200" cap="none" normalizeH="0" baseline="0" dirty="0">
                          <a:ln>
                            <a:noFill/>
                          </a:ln>
                          <a:solidFill>
                            <a:srgbClr val="FF9933"/>
                          </a:solidFill>
                          <a:effectLst/>
                          <a:latin typeface="Arial" charset="0"/>
                          <a:ea typeface="+mn-ea"/>
                          <a:cs typeface="Times New Roman" pitchFamily="18" charset="0"/>
                        </a:rPr>
                        <a:t>4 </a:t>
                      </a:r>
                      <a:r>
                        <a:rPr kumimoji="0" lang="en-US" sz="3200" b="0" i="0" u="sng" strike="noStrike" kern="1200" cap="none" normalizeH="0" baseline="0" dirty="0">
                          <a:ln>
                            <a:noFill/>
                          </a:ln>
                          <a:solidFill>
                            <a:srgbClr val="FF9933"/>
                          </a:solidFill>
                          <a:effectLst/>
                          <a:latin typeface="Arial" charset="0"/>
                          <a:ea typeface="+mn-ea"/>
                          <a:cs typeface="Times New Roman" pitchFamily="18" charset="0"/>
                        </a:rPr>
                        <a:t> :6 - 14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C'est pour cela, en effet, que même aux morts la bonne nouvelle a été annoncée, afin que, jugés selon les hommes dans la chair, ils vivent selon Dieu par l'Esprit.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1 Peter 4:6-14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6c</a:t>
            </a:r>
          </a:p>
        </p:txBody>
      </p:sp>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0062" name="Group 46"/>
          <p:cNvGraphicFramePr>
            <a:graphicFrameLocks noGrp="1"/>
          </p:cNvGraphicFramePr>
          <p:nvPr/>
        </p:nvGraphicFramePr>
        <p:xfrm>
          <a:off x="107950" y="44450"/>
          <a:ext cx="9072563" cy="658558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وانما نهاية كل شيء قد اقتربت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فتعقلوا واصحوا للصلوات. ولكن قبل كل شيء لتكن محبتكم بعضكم لبعض شديدة لان المحبة تستر كثرة من الخطايا. كونوا مضيفين بعضكم بعضا بلا دمدمة</a:t>
                      </a:r>
                      <a:r>
                        <a:rPr kumimoji="0" lang="ar-EG" sz="3200" b="0" i="0" u="none" strike="noStrike" cap="none" normalizeH="0" baseline="0">
                          <a:ln>
                            <a:noFill/>
                          </a:ln>
                          <a:solidFill>
                            <a:schemeClr val="bg1"/>
                          </a:solidFill>
                          <a:effectLst/>
                          <a:latin typeface="Arial" charset="0"/>
                          <a:cs typeface="Arial" charset="0"/>
                        </a:rPr>
                        <a:t>. </a:t>
                      </a: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La fin de toutes choses est proche. Montrez donc de la sagesse et soyez sobres afin de pouvoir prier. Ayez avant tout un amour constant les uns pour les autres car l'amour couvre une multitude de péchés. 9 Pratiquez l'hospitalité les uns envers les autres, sans murmurer.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end of all things is at hand; therefore be serious and watchful in your prayers. 8 And above all things have fervent love for one another, for love will cover a multitude of sins. 9 Be hospitable to one another without grumbling.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087" name="Group 47"/>
          <p:cNvGraphicFramePr>
            <a:graphicFrameLocks noGrp="1"/>
          </p:cNvGraphicFramePr>
          <p:nvPr/>
        </p:nvGraphicFramePr>
        <p:xfrm>
          <a:off x="34925" y="44450"/>
          <a:ext cx="9145588" cy="633984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ليكن كل واحد بحسب ما اخذ موهبة يخدم بها بعضكم بعضا كوكلاء صالحين على نعمة الله المتنوعة. ان كان يتكلم احد فكاقوال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كان يخدم احد فكانه من قوة يمنحها الله</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Mettez-vous, chacun selon le don qu'il a reçu, au service les uns des autres, comme de bons administrateurs de la grâce de Dieu, variée en ses effets. 11 Si quelqu'un parle, que ce soit pour transmettre les paroles de Dieu; si quelqu'un assure le service, que ce soit avec la force que Dieu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If anyone ministers, let him do it as with the ability which God supplies,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2101" name="Group 37"/>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يتمجد الله في كل شيء بيسوع المسيح الذي له المجد والسلطان الى ابد الآبدين.آمين ايها الاحباء لا تستغربوا البلوى المحرقة التي بينكم حادثة لاجل امتحانكم كانه اصابكم امر غريب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par Jésus Christ Dieu soit totalement glorifié, lui à qui appartiennent gloire et domination pour les siècles des siècles, Amen.12 Bien-aimés, ne trouvez pas étrange d'être dans la fournaise de l'épreuve, comme s'il vous arrivait quelque chose d'anormal.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in all things God may be glorified through Jesus Christ, to whom belong the glory and the dominion forever and ever. Amen. 12 Beloved, do not think it strange concerning the fiery trial which is to try you, as though some strange thing happened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3135" name="Group 47"/>
          <p:cNvGraphicFramePr>
            <a:graphicFrameLocks noGrp="1"/>
          </p:cNvGraphicFramePr>
          <p:nvPr/>
        </p:nvGraphicFramePr>
        <p:xfrm>
          <a:off x="34925" y="44450"/>
          <a:ext cx="9145588" cy="612140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كما اشتركتم في آلام المسيح افرحوا لكي تفرحوا في استعلان مجده ايضا مبتهجين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عيّرتم باسم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Mais, dans la mesure où vous avez part aux souffrances du Christ, réjouissez-vous,  afin que, lors de la révélation de sa gloire, vous soyez aussi dans la joie et l'allégresse. Si l'on vous outrage pour le nom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rejoice to the extent that you partake of Christ's sufferings, that when His glory is revealed, you may also be glad with exceeding joy. 14 If you are reproached for the name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3231" name="Group 47"/>
          <p:cNvGraphicFramePr>
            <a:graphicFrameLocks noGrp="1"/>
          </p:cNvGraphicFramePr>
          <p:nvPr/>
        </p:nvGraphicFramePr>
        <p:xfrm>
          <a:off x="34925" y="44450"/>
          <a:ext cx="9145588" cy="5762626"/>
        </p:xfrm>
        <a:graphic>
          <a:graphicData uri="http://schemas.openxmlformats.org/drawingml/2006/table">
            <a:tbl>
              <a:tblPr rtl="1"/>
              <a:tblGrid>
                <a:gridCol w="3887788">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فطوبى لكم لان روح المجد والله يحل عليكم.اما من جهتهم فيجدّف عليه واما من جهتكم فيمجد.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heureux êtes-vous, car l'Esprit de gloire, l'Esprit de Dieu, repose sur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blessed are you, for the Spirit of glory and of God rests upon you. On their part He is blasphemed, but on your part He is glorified.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4"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Text Box 2"/>
          <p:cNvSpPr txBox="1">
            <a:spLocks noChangeArrowheads="1"/>
          </p:cNvSpPr>
          <p:nvPr/>
        </p:nvSpPr>
        <p:spPr bwMode="auto">
          <a:xfrm>
            <a:off x="6324600" y="1258888"/>
            <a:ext cx="2667000" cy="585787"/>
          </a:xfrm>
          <a:prstGeom prst="rect">
            <a:avLst/>
          </a:prstGeom>
          <a:noFill/>
          <a:ln w="9525">
            <a:noFill/>
            <a:miter lim="800000"/>
            <a:headEnd/>
            <a:tailEnd/>
          </a:ln>
        </p:spPr>
        <p:txBody>
          <a:bodyPr>
            <a:spAutoFit/>
          </a:bodyPr>
          <a:lstStyle/>
          <a:p>
            <a:pPr algn="just" rtl="0">
              <a:lnSpc>
                <a:spcPct val="90000"/>
              </a:lnSpc>
              <a:spcBef>
                <a:spcPct val="20000"/>
              </a:spcBef>
            </a:pPr>
            <a:endParaRPr lang="en-US" sz="3600">
              <a:latin typeface="Coptic1" pitchFamily="2" charset="0"/>
              <a:cs typeface="Times New Roman" pitchFamily="18" charset="0"/>
            </a:endParaRPr>
          </a:p>
        </p:txBody>
      </p:sp>
      <p:sp>
        <p:nvSpPr>
          <p:cNvPr id="319491" name="Text Box 3"/>
          <p:cNvSpPr txBox="1">
            <a:spLocks noChangeArrowheads="1"/>
          </p:cNvSpPr>
          <p:nvPr/>
        </p:nvSpPr>
        <p:spPr bwMode="auto">
          <a:xfrm>
            <a:off x="0" y="1295400"/>
            <a:ext cx="3352800" cy="701675"/>
          </a:xfrm>
          <a:prstGeom prst="rect">
            <a:avLst/>
          </a:prstGeom>
          <a:noFill/>
          <a:ln w="9525">
            <a:noFill/>
            <a:miter lim="800000"/>
            <a:headEnd/>
            <a:tailEnd/>
          </a:ln>
        </p:spPr>
        <p:txBody>
          <a:bodyPr>
            <a:spAutoFit/>
          </a:bodyPr>
          <a:lstStyle/>
          <a:p>
            <a:pPr algn="just" rtl="0">
              <a:spcBef>
                <a:spcPct val="20000"/>
              </a:spcBef>
            </a:pPr>
            <a:endParaRPr lang="en-US" sz="4000"/>
          </a:p>
        </p:txBody>
      </p:sp>
      <p:sp>
        <p:nvSpPr>
          <p:cNvPr id="319492" name="Rectangle 4"/>
          <p:cNvSpPr>
            <a:spLocks noGrp="1" noChangeArrowheads="1"/>
          </p:cNvSpPr>
          <p:nvPr>
            <p:ph type="title"/>
          </p:nvPr>
        </p:nvSpPr>
        <p:spPr>
          <a:xfrm>
            <a:off x="434975" y="0"/>
            <a:ext cx="8458200" cy="685800"/>
          </a:xfrm>
          <a:solidFill>
            <a:srgbClr val="33CCCC"/>
          </a:solidFill>
          <a:ln>
            <a:solidFill>
              <a:schemeClr val="tx1"/>
            </a:solidFill>
          </a:ln>
        </p:spPr>
        <p:txBody>
          <a:bodyPr/>
          <a:lstStyle/>
          <a:p>
            <a:pPr eaLnBrk="1" hangingPunct="1"/>
            <a:r>
              <a:rPr lang="en-US" sz="3200">
                <a:solidFill>
                  <a:schemeClr val="bg1"/>
                </a:solidFill>
              </a:rPr>
              <a:t>THE RESURRECTION PRAXIS RESPONSE</a:t>
            </a:r>
          </a:p>
        </p:txBody>
      </p:sp>
      <p:graphicFrame>
        <p:nvGraphicFramePr>
          <p:cNvPr id="4748293" name="Group 5"/>
          <p:cNvGraphicFramePr>
            <a:graphicFrameLocks noGrp="1"/>
          </p:cNvGraphicFramePr>
          <p:nvPr>
            <p:ph type="tbl" idx="1"/>
          </p:nvPr>
        </p:nvGraphicFramePr>
        <p:xfrm>
          <a:off x="0" y="765175"/>
          <a:ext cx="9144000" cy="5495544"/>
        </p:xfrm>
        <a:graphic>
          <a:graphicData uri="http://schemas.openxmlformats.org/drawingml/2006/table">
            <a:tbl>
              <a:tblPr/>
              <a:tblGrid>
                <a:gridCol w="2362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3622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373688">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Hail to His </a:t>
                      </a:r>
                      <a:r>
                        <a:rPr kumimoji="0" lang="en-US" sz="2800" b="0" i="0" u="none" strike="noStrike" cap="none" normalizeH="0" baseline="0">
                          <a:ln>
                            <a:noFill/>
                          </a:ln>
                          <a:solidFill>
                            <a:schemeClr val="bg1"/>
                          </a:solidFill>
                          <a:effectLst/>
                          <a:latin typeface="Arial" charset="0"/>
                          <a:cs typeface="Arial" charset="0"/>
                        </a:rPr>
                        <a:t>Resurrection</a:t>
                      </a:r>
                      <a:r>
                        <a:rPr kumimoji="0" lang="en-US" sz="3200" b="0" i="0" u="none" strike="noStrike" cap="none" normalizeH="0" baseline="0">
                          <a:ln>
                            <a:noFill/>
                          </a:ln>
                          <a:solidFill>
                            <a:schemeClr val="bg1"/>
                          </a:solidFill>
                          <a:effectLst/>
                          <a:latin typeface="Arial" charset="0"/>
                          <a:cs typeface="Arial" charset="0"/>
                        </a:rPr>
                        <a:t>: He, Who has risen from the dead: in order to save us: from our sins.</a:t>
                      </a: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en-US" sz="3600" b="0" i="0" u="none" strike="noStrike" cap="none" normalizeH="0" baseline="0">
                          <a:ln>
                            <a:noFill/>
                          </a:ln>
                          <a:solidFill>
                            <a:schemeClr val="bg1"/>
                          </a:solidFill>
                          <a:effectLst/>
                          <a:latin typeface="Coptic" pitchFamily="2" charset="0"/>
                          <a:cs typeface="Arial" charset="0"/>
                        </a:rPr>
                        <a:t>&lt;ere tefa~nac-tacic: e~taftwnf e~bolqen n/eymwout: san~tefcw] m~mon: e~bolqen nennobi.</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fr-CA" sz="4000" b="0" i="0" u="none" strike="noStrike" cap="none" normalizeH="0" baseline="0">
                          <a:ln>
                            <a:noFill/>
                          </a:ln>
                          <a:solidFill>
                            <a:schemeClr val="bg1"/>
                          </a:solidFill>
                          <a:effectLst/>
                          <a:latin typeface="Arial" charset="0"/>
                          <a:cs typeface="Arial" charset="0"/>
                        </a:rPr>
                        <a:t>Salut </a:t>
                      </a:r>
                      <a:r>
                        <a:rPr kumimoji="0" lang="en-US" sz="4000" b="0" i="0" u="none" strike="noStrike" cap="none" normalizeH="0" baseline="0">
                          <a:ln>
                            <a:noFill/>
                          </a:ln>
                          <a:solidFill>
                            <a:schemeClr val="bg1"/>
                          </a:solidFill>
                          <a:effectLst/>
                          <a:latin typeface="Arial" charset="0"/>
                          <a:cs typeface="Arial" charset="0"/>
                        </a:rPr>
                        <a:t>à</a:t>
                      </a:r>
                      <a:r>
                        <a:rPr kumimoji="0" lang="fr-CA" sz="4000" b="0" i="0" u="none" strike="noStrike" cap="none" normalizeH="0" baseline="0">
                          <a:ln>
                            <a:noFill/>
                          </a:ln>
                          <a:solidFill>
                            <a:schemeClr val="bg1"/>
                          </a:solidFill>
                          <a:effectLst/>
                          <a:latin typeface="Arial" charset="0"/>
                          <a:cs typeface="Arial" charset="0"/>
                        </a:rPr>
                        <a:t> sa </a:t>
                      </a:r>
                      <a:r>
                        <a:rPr kumimoji="0" lang="fr-CA" sz="3400" b="0" i="0" u="none" strike="noStrike" cap="none" normalizeH="0" baseline="0">
                          <a:ln>
                            <a:noFill/>
                          </a:ln>
                          <a:solidFill>
                            <a:schemeClr val="bg1"/>
                          </a:solidFill>
                          <a:effectLst/>
                          <a:latin typeface="Arial" charset="0"/>
                          <a:cs typeface="Arial" charset="0"/>
                        </a:rPr>
                        <a:t>résurrection</a:t>
                      </a:r>
                      <a:r>
                        <a:rPr kumimoji="0" lang="fr-CA" sz="4000" b="0" i="0" u="none" strike="noStrike" cap="none" normalizeH="0" baseline="0">
                          <a:ln>
                            <a:noFill/>
                          </a:ln>
                          <a:solidFill>
                            <a:schemeClr val="bg1"/>
                          </a:solidFill>
                          <a:effectLst/>
                          <a:latin typeface="Arial" charset="0"/>
                          <a:cs typeface="Arial" charset="0"/>
                        </a:rPr>
                        <a:t> d’entre les morts pour nous sauver de nos péchés</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4000" b="0" i="0" u="none" strike="noStrike" cap="none" normalizeH="0" baseline="0">
                          <a:ln>
                            <a:noFill/>
                          </a:ln>
                          <a:solidFill>
                            <a:schemeClr val="bg1"/>
                          </a:solidFill>
                          <a:effectLst/>
                          <a:latin typeface="Arial" charset="0"/>
                          <a:cs typeface="Arial" charset="0"/>
                        </a:rPr>
                        <a:t>السلام لقيامته</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 لما قام </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من بين الأموات حتي خلصنا من خطايانا.</a:t>
                      </a:r>
                      <a:endParaRPr kumimoji="0" lang="en-US" sz="40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319498" name="Picture 18" descr="ressurection"/>
          <p:cNvPicPr>
            <a:picLocks noChangeAspect="1" noChangeArrowheads="1"/>
          </p:cNvPicPr>
          <p:nvPr/>
        </p:nvPicPr>
        <p:blipFill>
          <a:blip r:embed="rId2" cstate="print"/>
          <a:srcRect/>
          <a:stretch>
            <a:fillRect/>
          </a:stretch>
        </p:blipFill>
        <p:spPr bwMode="auto">
          <a:xfrm>
            <a:off x="1042988" y="5256213"/>
            <a:ext cx="1260475" cy="1628775"/>
          </a:xfrm>
          <a:prstGeom prst="rect">
            <a:avLst/>
          </a:prstGeom>
          <a:noFill/>
          <a:ln w="9525">
            <a:noFill/>
            <a:miter lim="800000"/>
            <a:headEnd/>
            <a:tailEnd/>
          </a:ln>
        </p:spPr>
      </p:pic>
    </p:spTree>
  </p:cSld>
  <p:clrMapOvr>
    <a:masterClrMapping/>
  </p:clrMapOvr>
  <p:transition/>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9314" name="Group 2"/>
          <p:cNvGraphicFramePr>
            <a:graphicFrameLocks noGrp="1"/>
          </p:cNvGraphicFramePr>
          <p:nvPr>
            <p:ph type="tbl" idx="1"/>
          </p:nvPr>
        </p:nvGraphicFramePr>
        <p:xfrm>
          <a:off x="228600" y="76200"/>
          <a:ext cx="8686800" cy="6035040"/>
        </p:xfrm>
        <a:graphic>
          <a:graphicData uri="http://schemas.openxmlformats.org/drawingml/2006/table">
            <a:tbl>
              <a:tblPr/>
              <a:tblGrid>
                <a:gridCol w="22098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286000">
                  <a:extLst>
                    <a:ext uri="{9D8B030D-6E8A-4147-A177-3AD203B41FA5}">
                      <a16:colId xmlns:a16="http://schemas.microsoft.com/office/drawing/2014/main" val="20002"/>
                    </a:ext>
                  </a:extLst>
                </a:gridCol>
                <a:gridCol w="1981200">
                  <a:extLst>
                    <a:ext uri="{9D8B030D-6E8A-4147-A177-3AD203B41FA5}">
                      <a16:colId xmlns:a16="http://schemas.microsoft.com/office/drawing/2014/main" val="20003"/>
                    </a:ext>
                  </a:extLst>
                </a:gridCol>
              </a:tblGrid>
              <a:tr h="4114800">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000" b="0" i="0" u="none" strike="noStrike" cap="none" normalizeH="0" baseline="0">
                          <a:ln>
                            <a:noFill/>
                          </a:ln>
                          <a:solidFill>
                            <a:schemeClr val="bg1"/>
                          </a:solidFill>
                          <a:effectLst/>
                          <a:latin typeface="Arial" charset="0"/>
                          <a:cs typeface="Arial" charset="0"/>
                        </a:rPr>
                        <a:t>Blessed are You truly: with Your Good Father: and the Holy Spirit: for You have come and saved us. Have mercy on us.</a:t>
                      </a:r>
                      <a:endParaRPr kumimoji="0" lang="en-GB" sz="3000" b="0" i="0" u="none" strike="noStrike" cap="none" normalizeH="0" baseline="0">
                        <a:ln>
                          <a:noFill/>
                        </a:ln>
                        <a:solidFill>
                          <a:schemeClr val="bg1"/>
                        </a:solidFill>
                        <a:effectLst/>
                        <a:latin typeface="Arial" charset="0"/>
                        <a:cs typeface="Arial" charset="0"/>
                      </a:endParaRP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a:ln>
                            <a:noFill/>
                          </a:ln>
                          <a:solidFill>
                            <a:schemeClr val="bg1"/>
                          </a:solidFill>
                          <a:effectLst/>
                          <a:latin typeface="Coptic" pitchFamily="2" charset="0"/>
                          <a:cs typeface="Arial" charset="0"/>
                        </a:rPr>
                        <a:t>K~c~marwout a~l/ywc: nem Pekiwt n~a~gayoc: nem Pip~neuma eyouab: je aki~ akcw] m~mon nai nan.</a:t>
                      </a: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Tu es béni en vérité avec </a:t>
                      </a:r>
                      <a:br>
                        <a:rPr kumimoji="0" lang="fr-CA" sz="3200" b="0" i="0" u="none" strike="noStrike" cap="none" normalizeH="0" baseline="0">
                          <a:ln>
                            <a:noFill/>
                          </a:ln>
                          <a:solidFill>
                            <a:schemeClr val="bg1"/>
                          </a:solidFill>
                          <a:effectLst/>
                          <a:latin typeface="Arial" charset="0"/>
                          <a:cs typeface="Arial" charset="0"/>
                        </a:rPr>
                      </a:br>
                      <a:r>
                        <a:rPr kumimoji="0" lang="fr-CA" sz="3200" b="0" i="0" u="none" strike="noStrike" cap="none" normalizeH="0" baseline="0">
                          <a:ln>
                            <a:noFill/>
                          </a:ln>
                          <a:solidFill>
                            <a:schemeClr val="bg1"/>
                          </a:solidFill>
                          <a:effectLst/>
                          <a:latin typeface="Arial" charset="0"/>
                          <a:cs typeface="Arial" charset="0"/>
                        </a:rPr>
                        <a:t>Ton bon Père et Le Saint Esprit, car Tu es venu</a:t>
                      </a:r>
                    </a:p>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et Tu nous as sauvé.</a:t>
                      </a:r>
                      <a:r>
                        <a:rPr kumimoji="0" lang="en-US" sz="3200" b="0" i="0" u="none" strike="noStrike" cap="none" normalizeH="0" baseline="0">
                          <a:ln>
                            <a:noFill/>
                          </a:ln>
                          <a:solidFill>
                            <a:schemeClr val="bg1"/>
                          </a:solidFill>
                          <a:effectLst/>
                          <a:latin typeface="Arial" charset="0"/>
                          <a:cs typeface="Arial" charset="0"/>
                        </a:rPr>
                        <a:t> </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4000" b="0" i="0" u="none" strike="noStrike" cap="none" normalizeH="0" baseline="0">
                          <a:ln>
                            <a:noFill/>
                          </a:ln>
                          <a:solidFill>
                            <a:schemeClr val="bg1"/>
                          </a:solidFill>
                          <a:effectLst/>
                          <a:latin typeface="Arial" charset="0"/>
                          <a:cs typeface="Arial" charset="0"/>
                        </a:rPr>
                        <a:t>مُبَاركٌ أنتَ بالحقيقة مع أبيكَ الصالح والروح القدس     لأنكَ </a:t>
                      </a:r>
                      <a:r>
                        <a:rPr kumimoji="0" lang="en-US" sz="4000" b="0" i="0" u="none" strike="noStrike" cap="none" normalizeH="0" baseline="0">
                          <a:ln>
                            <a:noFill/>
                          </a:ln>
                          <a:solidFill>
                            <a:schemeClr val="bg1"/>
                          </a:solidFill>
                          <a:effectLst/>
                          <a:latin typeface="Arial" charset="0"/>
                          <a:cs typeface="Arial" charset="0"/>
                        </a:rPr>
                        <a:t> </a:t>
                      </a:r>
                      <a:r>
                        <a:rPr kumimoji="0" lang="ar-EG" sz="4000" b="0" i="0" u="none" strike="noStrike" cap="none" normalizeH="0" baseline="0">
                          <a:ln>
                            <a:noFill/>
                          </a:ln>
                          <a:solidFill>
                            <a:schemeClr val="bg1"/>
                          </a:solidFill>
                          <a:effectLst/>
                          <a:latin typeface="Arial" charset="0"/>
                          <a:cs typeface="Arial" charset="0"/>
                        </a:rPr>
                        <a:t>أتيت وخلصتنا.</a:t>
                      </a:r>
                      <a:r>
                        <a:rPr kumimoji="0" lang="en-CA" sz="4000" b="0" i="0" u="none" strike="noStrike" cap="none" normalizeH="0" baseline="0">
                          <a:ln>
                            <a:noFill/>
                          </a:ln>
                          <a:solidFill>
                            <a:schemeClr val="bg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320519" name="Picture 15" descr="ressurection"/>
          <p:cNvPicPr>
            <a:picLocks noChangeAspect="1" noChangeArrowheads="1"/>
          </p:cNvPicPr>
          <p:nvPr/>
        </p:nvPicPr>
        <p:blipFill>
          <a:blip r:embed="rId2" cstate="print"/>
          <a:srcRect/>
          <a:stretch>
            <a:fillRect/>
          </a:stretch>
        </p:blipFill>
        <p:spPr bwMode="auto">
          <a:xfrm>
            <a:off x="7769225" y="5041900"/>
            <a:ext cx="1482725" cy="1916113"/>
          </a:xfrm>
          <a:prstGeom prst="rect">
            <a:avLst/>
          </a:prstGeom>
          <a:noFill/>
          <a:ln w="9525">
            <a:noFill/>
            <a:miter lim="800000"/>
            <a:headEnd/>
            <a:tailEnd/>
          </a:ln>
        </p:spPr>
      </p:pic>
    </p:spTree>
  </p:cSld>
  <p:clrMapOvr>
    <a:masterClrMapping/>
  </p:clrMapOvr>
  <p:transition/>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a:solidFill>
                  <a:schemeClr val="bg1"/>
                </a:solidFill>
              </a:rPr>
              <a:t>The Acts of our fathers, the apostles, may their blessings be with us.  Amen.</a:t>
            </a:r>
          </a:p>
        </p:txBody>
      </p:sp>
      <p:sp>
        <p:nvSpPr>
          <p:cNvPr id="3215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32154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a:ln w="9525">
            <a:noFill/>
            <a:miter lim="800000"/>
            <a:headEnd/>
            <a:tailEnd/>
          </a:ln>
        </p:spPr>
      </p:pic>
      <p:pic>
        <p:nvPicPr>
          <p:cNvPr id="32154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7245" name="Group 61"/>
          <p:cNvGraphicFramePr>
            <a:graphicFrameLocks noGrp="1"/>
          </p:cNvGraphicFramePr>
          <p:nvPr/>
        </p:nvGraphicFramePr>
        <p:xfrm>
          <a:off x="34925" y="44450"/>
          <a:ext cx="9145588" cy="6729984"/>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Times New Roman" pitchFamily="18" charset="0"/>
                        </a:rPr>
                        <a:t>9:1-20</a:t>
                      </a:r>
                      <a:r>
                        <a:rPr kumimoji="0" lang="ar-SA" sz="3200" b="0" i="0" u="sng" strike="noStrike" cap="none" normalizeH="0" baseline="0" dirty="0">
                          <a:ln>
                            <a:noFill/>
                          </a:ln>
                          <a:solidFill>
                            <a:srgbClr val="FF9933"/>
                          </a:solidFill>
                          <a:effectLst/>
                          <a:latin typeface="Arial" charset="0"/>
                          <a:cs typeface="Arial" charset="0"/>
                        </a:rPr>
                        <a:t>)</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اما شاول فكان لم يزل ينفث تهدّدا وقتلا على تلاميذ الرب.فتقدم الى رئيس الكهنة وطلب منه رسائل الى دمشق الى الجماعات حتى اذا وجد اناسا من الطريق رجالا او نساء يسوقهم موثقين الى اورشليم.</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09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9:1-20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Saul, ne respirant toujours que menaces et meurtres contre les disciples du Seigneur, alla demander au grand prêtre 2 des lettres pour les synagogues de Damas. S'il trouvait là des adeptes de la Voie, hommes ou femmes, il les amènerait, enchaînés, à Jérusalem.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9:1-20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Saul, still breathing threats and murder against the disciples of the Lord, went to the high priest 2 and asked letters from him to the synagogues of Damascus, so that if he found any who were of the Way, whether men or women, he might bring them bound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6a</a:t>
            </a:r>
          </a:p>
        </p:txBody>
      </p:sp>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8263" name="Group 55"/>
          <p:cNvGraphicFramePr>
            <a:graphicFrameLocks noGrp="1"/>
          </p:cNvGraphicFramePr>
          <p:nvPr/>
        </p:nvGraphicFramePr>
        <p:xfrm>
          <a:off x="34925" y="44450"/>
          <a:ext cx="9145588" cy="615886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ذهابه حدث انه اقترب الى دمشق فبغتة ابرق حوله نور من السماء.فسقط على الارض وسمع صوتا قائلا له شاول شاول لماذا تضطهدني.فقال من انت يا سيد.</a:t>
                      </a:r>
                      <a:r>
                        <a:rPr kumimoji="0" lang="en-US"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Poursuivant sa route, il approchait de Damas quand, soudain, une lumière venue du ciel l'enveloppe de son éclat. 4 Tombant à terre il entendit une voix qui lui disait: "Saoul, Saoul, pourquoi me persécuter?" 5 "Qui es-tu, Seigneur?" demanda-t-il.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As he journeyed he came near Damascus, and suddenly a light shone around him from heaven. 4 Then he fell to the ground, and heard a voice saying to him, Saul, Saul, why are you persecuting Me? 5 And he said, Who are You,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1648" name="Group 32"/>
          <p:cNvGraphicFramePr>
            <a:graphicFrameLocks noGrp="1"/>
          </p:cNvGraphicFramePr>
          <p:nvPr/>
        </p:nvGraphicFramePr>
        <p:xfrm>
          <a:off x="34925" y="44450"/>
          <a:ext cx="9145588" cy="640080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انا يسوع الذي انت تضطهده.صعب عليك ان ترفس مناخس. فقال وهو مرتعد ومتحيّر يا رب ماذا تريد ان افعل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فقال له الرب قم وادخل المدينة فيقال لك ماذا ينبغي ان تفعل.</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suis Jésus, c'est moi que tu persécutes. Mais relève-toi, entre dans la ville, et on te dira ce que tu dois faire.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the Lord said, I am Jesus, whom you are persecuting. It is hard for you to kick against the goads. 6 So he, trembling and astonished, said, Lord, what do You want me to do? Then the Lord said to him, Arise and go into the city, and you will be told what you must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9289" name="Group 57"/>
          <p:cNvGraphicFramePr>
            <a:graphicFrameLocks noGrp="1"/>
          </p:cNvGraphicFramePr>
          <p:nvPr/>
        </p:nvGraphicFramePr>
        <p:xfrm>
          <a:off x="34925" y="115888"/>
          <a:ext cx="9145588" cy="6298248"/>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الرجال المسافرون معه فوقفوا صامتين يسمعون الصوت ولا ينظرون احدا.فنهض شاول عن الارض وكان وهو مفتوح العينين لا يبصر احدا.فاقتادوه بيده وادخلوه الى دمشق.</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Ses compagnons de voyage s'étaient arrêtés, muets de stupeur: ils entendaient la voix, mais ne voyaient personne. 8 Saul se releva de terre, mais bien qu'il eût les yeux ouverts, il n'y voyait plus rien et c'est en le conduisant par la main que ses compagnons le firent entrer dans Damas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men who journeyed with him stood speechless, hearing a voice but seeing no one. 8 Then Saul arose from the ground, and when his eyes were opened he saw no one. But they led him by the hand and brought him into Damascus.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0300" name="Group 44"/>
          <p:cNvGraphicFramePr>
            <a:graphicFrameLocks noGrp="1"/>
          </p:cNvGraphicFramePr>
          <p:nvPr/>
        </p:nvGraphicFramePr>
        <p:xfrm>
          <a:off x="34925" y="115888"/>
          <a:ext cx="9145588" cy="62666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ثلاثة ايام لا يبصر فلم يأكل ولم يشرب  وكان في دمشق تلميذ اسمه حنانيا.فقال له الرب في رؤيا يا حنانيا.فقال هانذا يا رب. فقال له الرب قم واذهب الى الزقاق الذي يقال له المستقيم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où il demeura privé de la vue pendant trois jours, sans rien manger ni boire. 10 Il y avait à Damas un disciple nommé Ananias; le Seigneur l'appela dans une vision: "Ananias!"  -  "Me voici, Seigneur!" répondit-il.11 Le Seigneur reprit: "Tu vas te rendre dans la rue appelée "rue Droite"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 was three days without sight, and neither ate nor drank. 10 Now there was a certain disciple at Damascus named Ananias; and to him the Lord said in a vision, Ananias. And he said, Here I am, Lord. 11 So the Lord said to him, Arise and go to the street called Straight,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9375" name="Group 47"/>
          <p:cNvGraphicFramePr>
            <a:graphicFrameLocks noGrp="1"/>
          </p:cNvGraphicFramePr>
          <p:nvPr/>
        </p:nvGraphicFramePr>
        <p:xfrm>
          <a:off x="34925" y="115888"/>
          <a:ext cx="9145588" cy="5473700"/>
        </p:xfrm>
        <a:graphic>
          <a:graphicData uri="http://schemas.openxmlformats.org/drawingml/2006/table">
            <a:tbl>
              <a:tblPr rtl="1"/>
              <a:tblGrid>
                <a:gridCol w="4121607">
                  <a:extLst>
                    <a:ext uri="{9D8B030D-6E8A-4147-A177-3AD203B41FA5}">
                      <a16:colId xmlns:a16="http://schemas.microsoft.com/office/drawing/2014/main" val="20000"/>
                    </a:ext>
                  </a:extLst>
                </a:gridCol>
                <a:gridCol w="5023981">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واطلب في بيت يهوذا رجلا طرسوسيا اسمه شاول.لانه هوذا يصلّي  وقد رأى في رؤيا رجلا اسمه حنانيا داخلا وواضعا يده عليه لكي يبصر.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demander, dans la maison de Judas, un nommé Saul de Tarse; il est là en prière 12 et vient de voir un homme nommé Ananias entrer et lui imposer les mains pour lui rendre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inquire at the house of Judas for one called Saul of Tarsus, for behold, he is praying. 12 And in a vision he has seen a man named Ananias coming in and putting his hand on him, so that he might receive his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2666" name="Group 26"/>
          <p:cNvGraphicFramePr>
            <a:graphicFrameLocks noGrp="1"/>
          </p:cNvGraphicFramePr>
          <p:nvPr/>
        </p:nvGraphicFramePr>
        <p:xfrm>
          <a:off x="34925" y="115888"/>
          <a:ext cx="9145588" cy="640080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حنانيا يا رب قد سمعت من كثيرين عن هذا الرجل كم من الشرور فعل بقديسيك في اورشليم. وههنا له سلطان من قبل رؤساء الكهنة ان يوثق جميع الذين يدعون باسمك.</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Ananias répondit: "Seigneur, j'ai entendu bien des gens parler de cet homme et dire tout le mal qu'il a fait à tes saints à Jérusalem. 14 Et ici il dispose des pleins pouvoirs reçus des grands prêtres pour enchaîner tous ceux qui invoquent ton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Ananias answered, Lord, I have heard from many about this man, how much harm he has done to Your saints in Jerusalem. 14 And here he has authority from the chief priests to bind all who call on Your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0395" name="Group 43"/>
          <p:cNvGraphicFramePr>
            <a:graphicFrameLocks noGrp="1"/>
          </p:cNvGraphicFramePr>
          <p:nvPr/>
        </p:nvGraphicFramePr>
        <p:xfrm>
          <a:off x="34925" y="115888"/>
          <a:ext cx="9145588" cy="644271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اذهب.لان هذا لي اناء مختار ليحمل اسمي امام امم وملوك وبني اسرائيل. لاني سأريه كم ينبغي ان يتألم من اجل اسمي.  فمضى حنانيا ودخل البيت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Mais le Seigneur lui dit: "Va, car cet homme est un instrument que je me suis choisi pour répondre de mon nom devant les nations païennes, les rois et les Israélites.16 Je lui montrerai moi-même en effet tout ce qu'il lui faudra souffrir pour mon nom.17 Ananias partit, entra dans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the Lord said to him, Go, for he is a chosen vessel of Mine to bear My name before Gentiles, kings, and the children of Israel. 16 For I will show him how many things he must suffer for My name's sake. 17 And Ananias went his way and entered the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1418" name="Group 42"/>
          <p:cNvGraphicFramePr>
            <a:graphicFrameLocks noGrp="1"/>
          </p:cNvGraphicFramePr>
          <p:nvPr/>
        </p:nvGraphicFramePr>
        <p:xfrm>
          <a:off x="34925" y="115888"/>
          <a:ext cx="9145588" cy="652683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41476">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ووضع عليه يديه وقال ايها الاخ شاول قد ارسلني الرب يسوع الذي ظهر لك في الطريق الذي جئت فيه لكي تبصر وتمتلئ من الروح القدس.</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فللوقت وقع من عينيه شيء كانه قشور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lui imposa les mains et dit: "Saoul, mon frère, c'est le Seigneur qui m'envoie  -  ce Jésus, qui t'est apparu sur la route que tu suivais, -  afin que tu retrouves la vue et que tu sois rempli d'Esprit Saint. 18 Des sortes de membranes lui tombèrent aussitôt des yeux;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laying his hands on him he said, Brother Saul, the Lord Jesus, who appeared to you on the road as you came, has sent me that you may receive your sight and be filled with the Holy Spirit. 18 Immediately there fell from his eyes something like scales,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2449" name="Group 49"/>
          <p:cNvGraphicFramePr>
            <a:graphicFrameLocks noGrp="1"/>
          </p:cNvGraphicFramePr>
          <p:nvPr/>
        </p:nvGraphicFramePr>
        <p:xfrm>
          <a:off x="34925" y="115888"/>
          <a:ext cx="9145588" cy="5800090"/>
        </p:xfrm>
        <a:graphic>
          <a:graphicData uri="http://schemas.openxmlformats.org/drawingml/2006/table">
            <a:tbl>
              <a:tblPr rtl="1"/>
              <a:tblGrid>
                <a:gridCol w="4269017">
                  <a:extLst>
                    <a:ext uri="{9D8B030D-6E8A-4147-A177-3AD203B41FA5}">
                      <a16:colId xmlns:a16="http://schemas.microsoft.com/office/drawing/2014/main" val="20000"/>
                    </a:ext>
                  </a:extLst>
                </a:gridCol>
                <a:gridCol w="4876571">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فابصر في الحال وقام واعتمد.وتناول طعاما فتقوى.وكان شاول مع التلاميذ الذين في دمشق اياما. وللوقت جعل يكرز في المجامع بالمسيح ان هذا هو ابن الله.</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 retrouva la vue et reçut alors le baptême; 19 puis, quand il se fut alimenté, il reprit des forces. Il passa quelques jours avec les disciples de Damas, et, sans attendre, 20 il proclamait dans les synagogues que Jésus est le Fils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he received his sight at once; and he arose and was baptized. 19 So when he had received food, he was strengthened. Then Saul spent some days with the disciples at Damascus. 20 Immediately he preached the Christ in the synagogues, that He is the Son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50825" y="142852"/>
            <a:ext cx="8642350" cy="4647426"/>
          </a:xfrm>
          <a:prstGeom prst="rect">
            <a:avLst/>
          </a:prstGeom>
          <a:noFill/>
          <a:ln w="9525">
            <a:noFill/>
            <a:miter lim="800000"/>
            <a:headEnd/>
            <a:tailEnd/>
          </a:ln>
        </p:spPr>
        <p:txBody>
          <a:bodyPr>
            <a:spAutoFit/>
          </a:bodyPr>
          <a:lstStyle/>
          <a:p>
            <a:pPr algn="ctr"/>
            <a:r>
              <a:rPr lang="en-US" sz="3600" dirty="0">
                <a:solidFill>
                  <a:srgbClr val="FF9900"/>
                </a:solidFill>
              </a:rPr>
              <a:t>The word of the Lord shall grow, multiply, be mighty and be confirmed in the holy church of God. Amen</a:t>
            </a:r>
          </a:p>
          <a:p>
            <a:pPr algn="ctr"/>
            <a:r>
              <a:rPr lang="ar-SA" sz="4000" dirty="0">
                <a:solidFill>
                  <a:srgbClr val="FF9900"/>
                </a:solidFill>
              </a:rPr>
              <a:t>لم تَزَلْ كَلِمَةُ الربِّ تَنمُو وتكثر وتَعتَزوتَثبت،</a:t>
            </a:r>
            <a:r>
              <a:rPr lang="ar-EG" sz="4000" dirty="0">
                <a:solidFill>
                  <a:srgbClr val="FF9900"/>
                </a:solidFill>
              </a:rPr>
              <a:t>        </a:t>
            </a:r>
            <a:r>
              <a:rPr lang="ar-SA" sz="4000" dirty="0">
                <a:solidFill>
                  <a:srgbClr val="FF9900"/>
                </a:solidFill>
              </a:rPr>
              <a:t> في </a:t>
            </a:r>
            <a:r>
              <a:rPr lang="ar-EG" sz="4000" dirty="0">
                <a:solidFill>
                  <a:srgbClr val="FF9900"/>
                </a:solidFill>
              </a:rPr>
              <a:t>كنيسة </a:t>
            </a:r>
            <a:r>
              <a:rPr lang="ar-SA" sz="4000" dirty="0">
                <a:solidFill>
                  <a:srgbClr val="FF9900"/>
                </a:solidFill>
              </a:rPr>
              <a:t>اللـه المُقدَّسة. آمين.</a:t>
            </a:r>
            <a:endParaRPr lang="fr-CA" sz="40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grpSp>
        <p:nvGrpSpPr>
          <p:cNvPr id="2" name="Group 2"/>
          <p:cNvGrpSpPr/>
          <p:nvPr/>
        </p:nvGrpSpPr>
        <p:grpSpPr>
          <a:xfrm>
            <a:off x="142844" y="4357694"/>
            <a:ext cx="2571768" cy="2357454"/>
            <a:chOff x="2352028" y="1337316"/>
            <a:chExt cx="4364177" cy="3377568"/>
          </a:xfrm>
        </p:grpSpPr>
        <p:pic>
          <p:nvPicPr>
            <p:cNvPr id="4" name="Picture 3" descr="resurc.jpg"/>
            <p:cNvPicPr>
              <a:picLocks noChangeAspect="1"/>
            </p:cNvPicPr>
            <p:nvPr/>
          </p:nvPicPr>
          <p:blipFill>
            <a:blip r:embed="rId2" cstate="print"/>
            <a:srcRect r="4456"/>
            <a:stretch>
              <a:fillRect/>
            </a:stretch>
          </p:blipFill>
          <p:spPr>
            <a:xfrm>
              <a:off x="3428992" y="1337316"/>
              <a:ext cx="2237038" cy="3020378"/>
            </a:xfrm>
            <a:prstGeom prst="rect">
              <a:avLst/>
            </a:prstGeom>
          </p:spPr>
        </p:pic>
        <p:pic>
          <p:nvPicPr>
            <p:cNvPr id="5" name="Picture 3"/>
            <p:cNvPicPr>
              <a:picLocks noChangeAspect="1" noChangeArrowheads="1"/>
            </p:cNvPicPr>
            <p:nvPr/>
          </p:nvPicPr>
          <p:blipFill>
            <a:blip r:embed="rId3" cstate="print"/>
            <a:srcRect l="19608" r="16666"/>
            <a:stretch>
              <a:fillRect/>
            </a:stretch>
          </p:blipFill>
          <p:spPr bwMode="auto">
            <a:xfrm rot="21269777">
              <a:off x="2352028" y="2521055"/>
              <a:ext cx="928694" cy="2193829"/>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l="19608" r="16666"/>
            <a:stretch>
              <a:fillRect/>
            </a:stretch>
          </p:blipFill>
          <p:spPr bwMode="auto">
            <a:xfrm rot="351600">
              <a:off x="5787511" y="2521055"/>
              <a:ext cx="928694" cy="2193829"/>
            </a:xfrm>
            <a:prstGeom prst="rect">
              <a:avLst/>
            </a:prstGeom>
            <a:noFill/>
            <a:ln w="9525">
              <a:noFill/>
              <a:miter lim="800000"/>
              <a:headEnd/>
              <a:tailEnd/>
            </a:ln>
            <a:effectLst/>
          </p:spPr>
        </p:pic>
      </p:grpSp>
      <p:sp>
        <p:nvSpPr>
          <p:cNvPr id="7" name="Text Box 2">
            <a:hlinkClick r:id="" action="ppaction://macro?name=GoToHeavenlyHosts"/>
          </p:cNvPr>
          <p:cNvSpPr txBox="1">
            <a:spLocks noChangeArrowheads="1"/>
          </p:cNvSpPr>
          <p:nvPr/>
        </p:nvSpPr>
        <p:spPr bwMode="auto">
          <a:xfrm>
            <a:off x="4464080" y="5554181"/>
            <a:ext cx="4465638" cy="1089529"/>
          </a:xfrm>
          <a:prstGeom prst="rect">
            <a:avLst/>
          </a:prstGeom>
          <a:solidFill>
            <a:srgbClr val="3333FF"/>
          </a:solidFill>
          <a:ln w="57150" cmpd="thickThin">
            <a:solidFill>
              <a:schemeClr val="tx1"/>
            </a:solidFill>
            <a:miter lim="800000"/>
            <a:headEnd/>
            <a:tailEnd/>
          </a:ln>
        </p:spPr>
        <p:txBody>
          <a:bodyPr>
            <a:spAutoFit/>
          </a:bodyPr>
          <a:lstStyle/>
          <a:p>
            <a:pPr algn="ctr" rtl="0">
              <a:lnSpc>
                <a:spcPct val="90000"/>
              </a:lnSpc>
            </a:pPr>
            <a:r>
              <a:rPr lang="en-CA" sz="2400" b="1" dirty="0">
                <a:solidFill>
                  <a:schemeClr val="bg1"/>
                </a:solidFill>
              </a:rPr>
              <a:t>O heavenly Hosts</a:t>
            </a:r>
          </a:p>
          <a:p>
            <a:pPr algn="ctr">
              <a:lnSpc>
                <a:spcPct val="90000"/>
              </a:lnSpc>
            </a:pPr>
            <a:r>
              <a:rPr lang="ar-EG" sz="2400" b="1" dirty="0">
                <a:solidFill>
                  <a:schemeClr val="bg1"/>
                </a:solidFill>
              </a:rPr>
              <a:t>يا كل الصفوف السمائيين</a:t>
            </a:r>
            <a:endParaRPr lang="en-CA" sz="2400" b="1" dirty="0">
              <a:solidFill>
                <a:schemeClr val="bg1"/>
              </a:solidFill>
            </a:endParaRPr>
          </a:p>
          <a:p>
            <a:pPr algn="ctr">
              <a:lnSpc>
                <a:spcPct val="90000"/>
              </a:lnSpc>
            </a:pPr>
            <a:r>
              <a:rPr lang="fr-CA" sz="2400" b="1" dirty="0">
                <a:solidFill>
                  <a:schemeClr val="bg1"/>
                </a:solidFill>
              </a:rPr>
              <a:t>O chœurs célestes</a:t>
            </a:r>
            <a:endParaRPr lang="en-CA" sz="2400" b="1" dirty="0">
              <a:solidFill>
                <a:schemeClr val="bg1"/>
              </a:solidFill>
            </a:endParaRPr>
          </a:p>
        </p:txBody>
      </p:sp>
      <p:pic>
        <p:nvPicPr>
          <p:cNvPr id="8" name="Picture 3" descr="pointing"/>
          <p:cNvPicPr>
            <a:picLocks noChangeAspect="1" noChangeArrowheads="1"/>
          </p:cNvPicPr>
          <p:nvPr/>
        </p:nvPicPr>
        <p:blipFill>
          <a:blip r:embed="rId4" cstate="print"/>
          <a:srcRect/>
          <a:stretch>
            <a:fillRect/>
          </a:stretch>
        </p:blipFill>
        <p:spPr bwMode="auto">
          <a:xfrm>
            <a:off x="3047998" y="5754099"/>
            <a:ext cx="1238250" cy="628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0"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4390" name="Group 38"/>
          <p:cNvGraphicFramePr>
            <a:graphicFrameLocks noGrp="1"/>
          </p:cNvGraphicFramePr>
          <p:nvPr/>
        </p:nvGraphicFramePr>
        <p:xfrm>
          <a:off x="34925" y="-26988"/>
          <a:ext cx="9074150" cy="66104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Arial" charset="0"/>
                        </a:rPr>
                        <a:t>136:1-2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احمدوا الرب لانه صالح لان الى الابد رحمته‏.احمدوا اله الآلهة لان الى الابد رحمته.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هللويا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136:1-2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Célébrez le Seigneur, car il est bon  et sa fidélité est pour toujours.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Célébrez le Dieu des dieux, car sa fidélité est pour toujours,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136:1 Oh, give thanks to the Lord, for He is good! For His mercy endures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Oh, give thanks to the God of gods! For His mercy endures forever.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6pg</a:t>
            </a:r>
          </a:p>
        </p:txBody>
      </p:sp>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5421" name="Group 45"/>
          <p:cNvGraphicFramePr>
            <a:graphicFrameLocks noGrp="1"/>
          </p:cNvGraphicFramePr>
          <p:nvPr/>
        </p:nvGraphicFramePr>
        <p:xfrm>
          <a:off x="-36513" y="44450"/>
          <a:ext cx="9180513" cy="6460734"/>
        </p:xfrm>
        <a:graphic>
          <a:graphicData uri="http://schemas.openxmlformats.org/drawingml/2006/table">
            <a:tbl>
              <a:tblPr rtl="1"/>
              <a:tblGrid>
                <a:gridCol w="4899495">
                  <a:extLst>
                    <a:ext uri="{9D8B030D-6E8A-4147-A177-3AD203B41FA5}">
                      <a16:colId xmlns:a16="http://schemas.microsoft.com/office/drawing/2014/main" val="20000"/>
                    </a:ext>
                  </a:extLst>
                </a:gridCol>
                <a:gridCol w="4281018">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يوحنا ( </a:t>
                      </a:r>
                      <a:r>
                        <a:rPr kumimoji="0" lang="en-US" sz="3600" b="0" i="0" u="sng" strike="noStrike" cap="none" normalizeH="0" baseline="0" dirty="0">
                          <a:ln>
                            <a:noFill/>
                          </a:ln>
                          <a:solidFill>
                            <a:srgbClr val="FF9933"/>
                          </a:solidFill>
                          <a:effectLst/>
                          <a:latin typeface="Arial" charset="0"/>
                          <a:cs typeface="Arial" charset="0"/>
                        </a:rPr>
                        <a:t>14 : 1 - 11</a:t>
                      </a:r>
                      <a:r>
                        <a:rPr kumimoji="0" lang="ar-SA" sz="3600" b="0" i="0" u="sng" strike="noStrike" cap="none" normalizeH="0" baseline="0" dirty="0">
                          <a:ln>
                            <a:noFill/>
                          </a:ln>
                          <a:solidFill>
                            <a:srgbClr val="FF9933"/>
                          </a:solidFill>
                          <a:effectLst/>
                          <a:latin typeface="Arial" charset="0"/>
                          <a:cs typeface="Arial" charset="0"/>
                        </a:rPr>
                        <a:t> )</a:t>
                      </a:r>
                      <a:endParaRPr kumimoji="0" lang="en-C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 تضطرب قلوبكم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انتم تؤمنون بالله فآمنوا بي. في بيت ابي منازل كثيرة.وإلا فاني كنت قد قلت لكم.انا امضي لاعد لكم مكانا.</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Que votre coeur ne se trouble pas: vous croyez en Dieu, croyez aussi en moi. 2 Dans la maison de mon Père, il y a beaucoup de demeures: sinon vous aurais-je dit que j'allais vous préparer le lieu où vous serez?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John 14:1-11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14:1 Let not your heart be troubled; you believe in God, believe also in Me. 2 In My Father's house are many mansions; if it were not so, I would have told you. I go to prepare a place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6g</a:t>
            </a:r>
          </a:p>
        </p:txBody>
      </p:sp>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6444" name="Group 44"/>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مضيت واعددت لكم مكانا آتي ايضا وآخذكم اليّ حتى حيث اكون انا تكونون انتم ايضا.وتعلمون حيث انا اذهب وتعلمون الطريق. قال له توما يا سيد لسنا نعلم اين تذهب فكيف نقدر ان نعرف الطريق.</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Lorsque je serai allé vous le préparer, je reviendrai et je vous prendrai avec moi, si bien que là où je suis,4 vous serez vous aussi. Quant au lieu où je vais, vous en savez le chemin. 5 Thomas lui dit: "Seigneur, nous ne savons même pas où tu vas, comment en connaîtrions-nous le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if I go and prepare a place for you, I will come again and receive you to Myself; that where I am, there you may be also. 4 And where I go you know, and the way you know. 5 Thomas said to Him, Lord, we do not know where You are going, and how can we know the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86543" name="Group 47"/>
          <p:cNvGraphicFramePr>
            <a:graphicFrameLocks noGrp="1"/>
          </p:cNvGraphicFramePr>
          <p:nvPr/>
        </p:nvGraphicFramePr>
        <p:xfrm>
          <a:off x="34925" y="44450"/>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2716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قال له يسوع انا هو الطريق والحق والحياة.ليس احد يأتي الى الآب الا بي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لو كنتم قد عرفتموني لعرفتم ابي ايضا.ومن الآن تعرفونه وقد رأيتموه. قال له فيلبس يا سيد أرنا الآب وكفانا. </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Jésus lui dit: "Je suis le chemin et la vérité et la vie. Personne ne va au Père si ce n'est par moi.7 Si vous me connaissiez, vous connaîtriez aussi mon Père. Dès à présent vous le connaissez et vous l'avez vu."8 Philippe lui dit: "Seigneur, montre-nous le Père et cela nous suffit."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Jesus said to him, I am the way, the truth, and the life. No one comes to the Father except through Me. 7 If you had known Me, you would have known My Father also; and from now on you know Him and have seen Him. 8 Philip said to Him, Lord, show us the Father, and it is sufficient for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7468" name="Group 44"/>
          <p:cNvGraphicFramePr>
            <a:graphicFrameLocks noGrp="1"/>
          </p:cNvGraphicFramePr>
          <p:nvPr/>
        </p:nvGraphicFramePr>
        <p:xfrm>
          <a:off x="34925" y="44450"/>
          <a:ext cx="9074150" cy="602867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70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قال له يسوع انا معكم زمانا هذه مدته ولم تعرفني يا فيلبس.الذي رآني فقد رأى الآب فكيف تقول انت أرنا الآب. ألست تؤمن اني انا في الآب والآب فيّ.</a:t>
                      </a:r>
                      <a:r>
                        <a:rPr kumimoji="0" lang="en-US"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9 Jésus lui dit: "Je suis avec vous depuis si longtemps, et cependant, Philippe, tu ne m'as pas reconnu! Celui qui m'a vu a vu le Père. Pourquoi dis-tu: "Montre-nous le Père"? 10 Ne crois-tu pas que je suis dans le Père et que le Père est en moi? </a:t>
                      </a:r>
                      <a:endParaRPr kumimoji="0" lang="ar-EG" sz="20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9 Jesus said to him, Have I been with you so long, and yet you have not known Me, Philip? He who has seen Me has seen the Father; so how can you say, `Show us the Father'? 10 Do you not believe that I am in the Father, and the Father in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9511" name="Group 39"/>
          <p:cNvGraphicFramePr>
            <a:graphicFrameLocks noGrp="1"/>
          </p:cNvGraphicFramePr>
          <p:nvPr/>
        </p:nvGraphicFramePr>
        <p:xfrm>
          <a:off x="34925" y="44450"/>
          <a:ext cx="9074150" cy="6851904"/>
        </p:xfrm>
        <a:graphic>
          <a:graphicData uri="http://schemas.openxmlformats.org/drawingml/2006/table">
            <a:tbl>
              <a:tblPr rtl="1"/>
              <a:tblGrid>
                <a:gridCol w="5008333">
                  <a:extLst>
                    <a:ext uri="{9D8B030D-6E8A-4147-A177-3AD203B41FA5}">
                      <a16:colId xmlns:a16="http://schemas.microsoft.com/office/drawing/2014/main" val="20000"/>
                    </a:ext>
                  </a:extLst>
                </a:gridCol>
                <a:gridCol w="4065817">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a:ln>
                            <a:noFill/>
                          </a:ln>
                          <a:solidFill>
                            <a:schemeClr val="bg1"/>
                          </a:solidFill>
                          <a:effectLst/>
                          <a:latin typeface="Arial" charset="0"/>
                          <a:cs typeface="Arial" charset="0"/>
                        </a:rPr>
                        <a:t>الكلام الذي اكلمكم به لست اتكلم به من نفسي لكن الآب الحال فيّ هو يعمل الاعمال.صدقوني اني في الآب والآب فيّ.وإلا فصدقوني لسبب الاعمال نفسها.</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rgbClr val="FF9933"/>
                          </a:solidFill>
                          <a:effectLst/>
                          <a:latin typeface="Arial" charset="0"/>
                          <a:cs typeface="Arial" charset="0"/>
                        </a:rPr>
                        <a:t>( والمجد للـه دائماً )</a:t>
                      </a:r>
                      <a:endParaRPr kumimoji="0" lang="en-CA" sz="3200" b="0" i="0" u="none" strike="noStrike" cap="none" normalizeH="0" baseline="0" dirty="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Les paroles que je vous dis, je ne les dis pas de moi-même! Au contraire, c'est le Père qui, demeurant en moi, accomplit ses propres œuvres. 11 Croyez-moi, je suis dans le Père et le Père est en moi; et si vous ne croyez pas ma parole, croyez du moins à cause de ces œuvres.</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dirty="0">
                          <a:ln>
                            <a:noFill/>
                          </a:ln>
                          <a:solidFill>
                            <a:srgbClr val="FF9900"/>
                          </a:solidFill>
                          <a:effectLst/>
                          <a:latin typeface="Arial" charset="0"/>
                          <a:cs typeface="Arial" charset="0"/>
                        </a:rPr>
                        <a:t>(</a:t>
                      </a: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ar-EG" sz="24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cap="none" normalizeH="0" baseline="0" dirty="0">
                          <a:ln>
                            <a:noFill/>
                          </a:ln>
                          <a:solidFill>
                            <a:schemeClr val="bg1"/>
                          </a:solidFill>
                          <a:effectLst/>
                          <a:latin typeface="Arial" charset="0"/>
                          <a:cs typeface="Arial" charset="0"/>
                        </a:rPr>
                        <a:t>The words that I speak to you I do not speak on My own authority; but the Father who dwells in Me does the works. 11 Believe Me that I am in the Father and the Father in Me, or else believe Me for the sake of the works themselves.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6"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6660" name="Group 20"/>
          <p:cNvGraphicFramePr>
            <a:graphicFrameLocks noGrp="1"/>
          </p:cNvGraphicFramePr>
          <p:nvPr/>
        </p:nvGraphicFramePr>
        <p:xfrm>
          <a:off x="468313" y="404813"/>
          <a:ext cx="8137525" cy="538276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800" b="1" i="0" u="none" strike="noStrike" cap="none" normalizeH="0" baseline="0">
                          <a:ln>
                            <a:noFill/>
                          </a:ln>
                          <a:solidFill>
                            <a:srgbClr val="FF9900"/>
                          </a:solidFill>
                          <a:effectLst/>
                          <a:latin typeface="Arial" charset="0"/>
                          <a:cs typeface="Arial" charset="0"/>
                        </a:rPr>
                        <a:t>Sixth Sunday of the Holy Fifty days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السادس من الخماسين المقدسة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Sixième Dimanche "ELKHAMSINE "</a:t>
                      </a: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4509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8737" name="Group 49"/>
          <p:cNvGraphicFramePr>
            <a:graphicFrameLocks noGrp="1"/>
          </p:cNvGraphicFramePr>
          <p:nvPr/>
        </p:nvGraphicFramePr>
        <p:xfrm>
          <a:off x="69851" y="0"/>
          <a:ext cx="8911060" cy="6453888"/>
        </p:xfrm>
        <a:graphic>
          <a:graphicData uri="http://schemas.openxmlformats.org/drawingml/2006/table">
            <a:tbl>
              <a:tblPr rtl="1"/>
              <a:tblGrid>
                <a:gridCol w="4393263">
                  <a:extLst>
                    <a:ext uri="{9D8B030D-6E8A-4147-A177-3AD203B41FA5}">
                      <a16:colId xmlns:a16="http://schemas.microsoft.com/office/drawing/2014/main" val="20000"/>
                    </a:ext>
                  </a:extLst>
                </a:gridCol>
                <a:gridCol w="4517797">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146:1-2, 10</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سبحي يا نفسي الرب</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اسبح الرب في حياتي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وارنم لالهي ما دمت موجودا يملك الرب الى الابد الهك يا صهيون الى دور فدور</a:t>
                      </a:r>
                      <a:r>
                        <a:rPr kumimoji="0" lang="ar-SA" sz="3600" b="0" i="0" u="none" strike="noStrike" cap="none" normalizeH="0" baseline="0" dirty="0">
                          <a:ln>
                            <a:noFill/>
                          </a:ln>
                          <a:solidFill>
                            <a:schemeClr val="bg1"/>
                          </a:solidFill>
                          <a:effectLst/>
                          <a:latin typeface="Arial" charset="0"/>
                          <a:cs typeface="Arial" charset="0"/>
                        </a:rPr>
                        <a:t>.</a:t>
                      </a:r>
                      <a:r>
                        <a:rPr kumimoji="0" lang="en-US" sz="36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146:1-2,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Times New Roman" pitchFamily="18" charset="0"/>
                        </a:rPr>
                        <a:t>1</a:t>
                      </a:r>
                      <a:r>
                        <a:rPr kumimoji="0" lang="fr-FR" sz="2800" b="0" i="0" u="none" strike="noStrike" cap="none" normalizeH="0" baseline="0" dirty="0">
                          <a:ln>
                            <a:noFill/>
                          </a:ln>
                          <a:solidFill>
                            <a:schemeClr val="bg1"/>
                          </a:solidFill>
                          <a:effectLst/>
                          <a:latin typeface="Arial" pitchFamily="34" charset="0"/>
                          <a:cs typeface="Arial" pitchFamily="34" charset="0"/>
                        </a:rPr>
                        <a:t>Ô mon âme, loue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2 Toute ma vie je louerai le Seigneur, le reste de mes jours, je jouerai pour mon Dieu. 10 Le Seigneur régnera toujours. Il est ton Dieu, Sion, d'âge en âge,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146:1-2,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Praise the Lord! Praise the Lord, O my soul!</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While I live I will praise the Lord; I will sing praises to my God while I have my being. 10 The Lord shall reign forever--Your God, O Zion, to all generations.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7pv</a:t>
            </a:r>
          </a:p>
        </p:txBody>
      </p:sp>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39764" name="Group 52"/>
          <p:cNvGraphicFramePr>
            <a:graphicFrameLocks noGrp="1"/>
          </p:cNvGraphicFramePr>
          <p:nvPr/>
        </p:nvGraphicFramePr>
        <p:xfrm>
          <a:off x="34925" y="44450"/>
          <a:ext cx="9109075" cy="6547930"/>
        </p:xfrm>
        <a:graphic>
          <a:graphicData uri="http://schemas.openxmlformats.org/drawingml/2006/table">
            <a:tbl>
              <a:tblPr rtl="1"/>
              <a:tblGrid>
                <a:gridCol w="4590114">
                  <a:extLst>
                    <a:ext uri="{9D8B030D-6E8A-4147-A177-3AD203B41FA5}">
                      <a16:colId xmlns:a16="http://schemas.microsoft.com/office/drawing/2014/main" val="20000"/>
                    </a:ext>
                  </a:extLst>
                </a:gridCol>
                <a:gridCol w="4518961">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مرقس ( 12: 28 – 37 )</a:t>
                      </a:r>
                      <a:endParaRPr kumimoji="0" lang="en-C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فجاء واحد من الكتبة وسمعهم يتحاورون فلما رأى انه اجابهم حسنا سأله اية وصية هي اول الكل.</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Marc 12:28-37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Un scribe s'avança. Ils les avait entendu discuter et voyait que Jésus leur avait bien répondu. Il lui demanda: "Quel est le premier de tous les commandements?"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Mark 12:28-37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28 Then one of the scribes came, and having heard them reasoning together, perceiving that He had answered them well, asked Him, Which is the first commandment of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7v</a:t>
            </a:r>
          </a:p>
        </p:txBody>
      </p:sp>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0783" name="Group 47"/>
          <p:cNvGraphicFramePr>
            <a:graphicFrameLocks noGrp="1"/>
          </p:cNvGraphicFramePr>
          <p:nvPr/>
        </p:nvGraphicFramePr>
        <p:xfrm>
          <a:off x="34925" y="44450"/>
          <a:ext cx="9145588" cy="602867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70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فاجابه يسوع ان اول كل الوصايا هي اسمع يا اسرائيل.الرب الهنا رب واحد.</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وتحب الرب الهك من كل قلبك ومن كل نفسك ومن كل فكرك ومن كل قدرتك.هذه هي الوصية الاولى.</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29 Jésus répondit: "Le premier, c'est: Écoute, Israël, le Seigneur notre Dieu est l'unique Seigneur; 30 tu aimeras le Seigneur ton Dieu de tout ton cœur, de toute ton âme, de toute ta pensée et de toute ta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Jesus answered him, The first of all the commandments is: `Hear, O Israel, the Lord our God, the Lord is one. 30 And you shall love the Lord your God with all your heart, with all your soul, with all your mind, and with all your strength.' This is the first commandment.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1804" name="Group 44"/>
          <p:cNvGraphicFramePr>
            <a:graphicFrameLocks noGrp="1"/>
          </p:cNvGraphicFramePr>
          <p:nvPr/>
        </p:nvGraphicFramePr>
        <p:xfrm>
          <a:off x="34925" y="44450"/>
          <a:ext cx="9109075" cy="6171554"/>
        </p:xfrm>
        <a:graphic>
          <a:graphicData uri="http://schemas.openxmlformats.org/drawingml/2006/table">
            <a:tbl>
              <a:tblPr rtl="1"/>
              <a:tblGrid>
                <a:gridCol w="4375076">
                  <a:extLst>
                    <a:ext uri="{9D8B030D-6E8A-4147-A177-3AD203B41FA5}">
                      <a16:colId xmlns:a16="http://schemas.microsoft.com/office/drawing/2014/main" val="20000"/>
                    </a:ext>
                  </a:extLst>
                </a:gridCol>
                <a:gridCol w="4733999">
                  <a:extLst>
                    <a:ext uri="{9D8B030D-6E8A-4147-A177-3AD203B41FA5}">
                      <a16:colId xmlns:a16="http://schemas.microsoft.com/office/drawing/2014/main" val="20001"/>
                    </a:ext>
                  </a:extLst>
                </a:gridCol>
              </a:tblGrid>
              <a:tr h="181291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وثانية مثلها هي تحب قريبك كنفسك.ليس وصية اخرى اعظم من هاتين. فقال له الكاتب جيدا يا معلّم.بالحق قلت لانه الله واحد وليس آخر سواه.</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Voici le second: Tu aimeras ton prochain comme toi-même. Il n'y a pas d'autre commandement plus grand que ceux-là. 32 Le scribe lui dit: "Très bien, Maître, tu as dit vrai: Il est unique et il n'y en a pas d'autre que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31 And the second, like it, is this: `You shall love your neighbor as yourself.' There is no other commandment greater than these. 32 So the scribe said to Him, Well said, Teacher. You have spoken the truth, for there is one God, and there is no other but He.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2818" name="Group 34"/>
          <p:cNvGraphicFramePr>
            <a:graphicFrameLocks noGrp="1"/>
          </p:cNvGraphicFramePr>
          <p:nvPr/>
        </p:nvGraphicFramePr>
        <p:xfrm>
          <a:off x="34925" y="44450"/>
          <a:ext cx="9145588" cy="6049963"/>
        </p:xfrm>
        <a:graphic>
          <a:graphicData uri="http://schemas.openxmlformats.org/drawingml/2006/table">
            <a:tbl>
              <a:tblPr rtl="1"/>
              <a:tblGrid>
                <a:gridCol w="4403047">
                  <a:extLst>
                    <a:ext uri="{9D8B030D-6E8A-4147-A177-3AD203B41FA5}">
                      <a16:colId xmlns:a16="http://schemas.microsoft.com/office/drawing/2014/main" val="20000"/>
                    </a:ext>
                  </a:extLst>
                </a:gridCol>
                <a:gridCol w="4742541">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ومحبته من كل القلب ومن كل الفهم ومن كل النفس ومن كل القدرة ومحبة القريب كالنفس هي افضل من جميع المحرقات والذبائح.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et l'aimer de tout son coeur, de toute son intelligence, de toute sa force, et aimer son prochain comme soi-même, cela vaut mieux que tous les holocaustes et sacrifices.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33 And to love Him with all the heart, with all the understanding, with all the soul, and with all the strength, and to love one's neighbor as oneself, is more than all the whole burnt offerings and sacrifices.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94735" name="Group 47"/>
          <p:cNvGraphicFramePr>
            <a:graphicFrameLocks noGrp="1"/>
          </p:cNvGraphicFramePr>
          <p:nvPr/>
        </p:nvGraphicFramePr>
        <p:xfrm>
          <a:off x="34925" y="44450"/>
          <a:ext cx="9145588" cy="652683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4147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رآه يسوع انه اجاب بعقل قال له لست بعيدا عن ملكوت الله.ولم يجسر احد بعد ذلك ان يسأله ثم اجاب يسوع وقال وهو يعلّم في الهيكل كيف يقول الكتبة ان المسيح ابن داود.</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Jésus, voyant qu'il avait répondu avec sagesse, lui dit: "Tu n'es pas loin du Royaume de Dieu." Et personne n'osait plus l'interroger.35 Prenant la parole, Jésus enseignait dans le temple. Il disait: "Comment les scribes peuvent-ils dire que le Messie est fils de David?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34 Now when Jesus saw that he answered wisely, He said to him, You are not far from the kingdom of God. But after that no one dared question Him. 35 Then Jesus answered and said, while He taught in the temple, How is it that the scribes say that the Christ is the Son of David?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3835" name="Group 27"/>
          <p:cNvGraphicFramePr>
            <a:graphicFrameLocks noGrp="1"/>
          </p:cNvGraphicFramePr>
          <p:nvPr/>
        </p:nvGraphicFramePr>
        <p:xfrm>
          <a:off x="34925" y="44450"/>
          <a:ext cx="8966231" cy="6356352"/>
        </p:xfrm>
        <a:graphic>
          <a:graphicData uri="http://schemas.openxmlformats.org/drawingml/2006/table">
            <a:tbl>
              <a:tblPr rtl="1"/>
              <a:tblGrid>
                <a:gridCol w="4473832">
                  <a:extLst>
                    <a:ext uri="{9D8B030D-6E8A-4147-A177-3AD203B41FA5}">
                      <a16:colId xmlns:a16="http://schemas.microsoft.com/office/drawing/2014/main" val="20000"/>
                    </a:ext>
                  </a:extLst>
                </a:gridCol>
                <a:gridCol w="4492399">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 داود نفسه قال بالروح القدس قال الرب لربي اجلس عن يميني حتى اضع اعداءك موطئا لقدميك.  فداود نفسه يدعوه ربا.فمن اين هو ابنه.</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وكان الجمع الكثير يسمعه بسرور</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36 </a:t>
                      </a:r>
                      <a:r>
                        <a:rPr kumimoji="0" lang="fr-FR" sz="2800" b="0" i="0" u="none" strike="noStrike" cap="none" normalizeH="0" baseline="0" dirty="0">
                          <a:ln>
                            <a:noFill/>
                          </a:ln>
                          <a:solidFill>
                            <a:schemeClr val="bg1"/>
                          </a:solidFill>
                          <a:effectLst/>
                          <a:latin typeface="Arial" charset="0"/>
                          <a:cs typeface="Arial" charset="0"/>
                        </a:rPr>
                        <a:t>David lui-même, inspiré par l'Esprit Saint, à dit: Le Seigneur a dit à mon Seigneur: Siège à ma droite jusqu'à ce que j'aie mis tes ennemis sous tes pieds. David lui-même l'appelle Seigneur; alors, de quelle façon est-il son fils?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36 For David himself said by the Holy Spirit: `The Lord said to my Lord, Sit at My right hand, Till I make Your enemies Your footstool. ' 37 Therefore David himself calls Him `Lord'; how is He then his Son? And the common people heard Him gladly.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2262"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5328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5895" name="Group 39"/>
          <p:cNvGraphicFramePr>
            <a:graphicFrameLocks noGrp="1"/>
          </p:cNvGraphicFramePr>
          <p:nvPr/>
        </p:nvGraphicFramePr>
        <p:xfrm>
          <a:off x="34925" y="44450"/>
          <a:ext cx="9001125" cy="6194426"/>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147:1-2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سبحوا الرب لان الترنم لالهنا صالح لانه ملذ.التسبيح لائق. الرب يبني اورشليم.يجمع منفيي اسرائيل</a:t>
                      </a:r>
                      <a:r>
                        <a:rPr kumimoji="0" lang="ar-EG" sz="3200" b="1"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147:1-2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Qu'il est bon de chanter notre Dieu, qu'il est agréable de le bien louer.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 Seigneur, qui rebâtit Jérusalem, rassemblera les bannis d'Israël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147:1-2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For it is good to sing praises to our God; For it is pleasant, and praise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Lord builds up Jerusalem; He gathers together the outcasts of Israel.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7pm</a:t>
            </a:r>
          </a:p>
        </p:txBody>
      </p:sp>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6937" name="Group 57"/>
          <p:cNvGraphicFramePr>
            <a:graphicFrameLocks noGrp="1"/>
          </p:cNvGraphicFramePr>
          <p:nvPr/>
        </p:nvGraphicFramePr>
        <p:xfrm>
          <a:off x="34925" y="-26988"/>
          <a:ext cx="9074150" cy="665797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يوحنا ( 14 : 8 – 14 )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قال له فيلبس يا سيد أرنا الآب وكفانا. قال له يسوع انا معكم زمانا هذه مدته ولم تعرفني يا فيلبس.</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14:8-14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Philippe lui dit: "Seigneur, montre-nous le Père et cela nous suffit.9 Jésus lui dit: "Je suis avec vous depuis si longtemps, et cependant, Philippe, tu ne m'as pas reconnu!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14:8-14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Philip said to Him, Lord, show us the Father, and it is sufficient for us. 9 Jesus said to him, Have I been with you so long, and yet you have not known Me, Philip?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7m</a:t>
            </a:r>
          </a:p>
        </p:txBody>
      </p:sp>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7948" name="Group 44"/>
          <p:cNvGraphicFramePr>
            <a:graphicFrameLocks noGrp="1"/>
          </p:cNvGraphicFramePr>
          <p:nvPr/>
        </p:nvGraphicFramePr>
        <p:xfrm>
          <a:off x="34925" y="44450"/>
          <a:ext cx="9074150" cy="727862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رآني فقد رأى الآب فكيف تقول انت أرنا الآب. ألست تؤمن اني انا في الآب والآب فيّ.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الكلام الذي اكلمكم به لست اتكلم به من نفسي لكن الآب الحال فيّ هو يعمل الاعمال. </a:t>
                      </a:r>
                      <a:endParaRPr kumimoji="0" lang="ar-EG"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Celui qui m'a vu a vu le Père. Pourquoi dis-tu: "Montre-nous le Père"? 10 Ne crois-tu pas que je suis dans le Père et que le Père est en moi? Les paroles que je vous dis, je ne les dis pas de moi-même! Au contraire, c'est le Père qui, demeurant en moi, accomplit ses propres oeuvres.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who has seen Me has seen the Father; so how can you say, `Show us the Father'? 10 Do you not believe that I am in the Father, and the Father in Me? The words that I speak to you I do not speak on My own authority; but the Father who dwells in Me does the works.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6566" name="Group 2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صدقوني اني في الآب والآب فيّ.وإلا فصدقوني لسبب الاعمال نفسها. الحق الحق اقول لكم من يؤمن بي فالاعمال التي انا اعملها يعملها هو ايضا ويعمل اعظم منها لاني ماض الى ابي. </a:t>
                      </a:r>
                      <a:endParaRPr kumimoji="0" lang="ar-EG"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Croyez-moi, je suis dans le Père et le Père est en moi; et si vous ne croyez pas ma parole, croyez du moins à cause de ces oeuvres. 12 En vérité, en vérité, je vous le dis, celui qui croit en moi fera lui aussi les oeuvres que je fais; il en fera même de plus grandes, parce que je vais au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Believe Me that I am in the Father and the Father in Me, or else believe Me for the sake of the works themselves. 12 Most assuredly, I say to you, he who believes in Me, the works that I do he will do also; and greater works than these he will do, because I go to My Father. </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49974" name="Group 22"/>
          <p:cNvGraphicFramePr>
            <a:graphicFrameLocks noGrp="1"/>
          </p:cNvGraphicFramePr>
          <p:nvPr/>
        </p:nvGraphicFramePr>
        <p:xfrm>
          <a:off x="107950" y="115888"/>
          <a:ext cx="9072563" cy="5762626"/>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ومهما سألتم باسمي فذلك افعله ليتمجد الآب بالابن.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سألتم شيئا باسمي فاني افعله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13</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Tout ce que vous demanderez en mon nom, je le ferai, de sorte que le Père soit glorifié dans le Fils.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vous me demandez quelque chose en mon nom, je le ferai.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whatever you ask in My name, that I will do, that the Father may be glorified in the Son. 14 If you ask anything in My name, I will do 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840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359427"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rtl="0"/>
            <a:endParaRPr lang="en-US" sz="2800">
              <a:solidFill>
                <a:schemeClr val="bg1"/>
              </a:solidFill>
              <a:latin typeface="Avva_Shenouda" pitchFamily="34" charset="0"/>
            </a:endParaRPr>
          </a:p>
        </p:txBody>
      </p:sp>
      <p:sp>
        <p:nvSpPr>
          <p:cNvPr id="3594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35942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3105" name="Group 81"/>
          <p:cNvGraphicFramePr>
            <a:graphicFrameLocks noGrp="1"/>
          </p:cNvGraphicFramePr>
          <p:nvPr/>
        </p:nvGraphicFramePr>
        <p:xfrm>
          <a:off x="34925" y="44450"/>
          <a:ext cx="9074150" cy="66102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بولس الرسول إلى أهل ك</a:t>
                      </a:r>
                      <a:r>
                        <a:rPr kumimoji="0" lang="ar-EG" sz="3200" b="0" i="0" u="sng" strike="noStrike" cap="none" normalizeH="0" baseline="0">
                          <a:ln>
                            <a:noFill/>
                          </a:ln>
                          <a:solidFill>
                            <a:srgbClr val="FF9933"/>
                          </a:solidFill>
                          <a:effectLst/>
                          <a:latin typeface="Arial" charset="0"/>
                          <a:cs typeface="Arial" charset="0"/>
                        </a:rPr>
                        <a:t>ورونثوس الأولى ( 15 : 57 – 16 : 8</a:t>
                      </a:r>
                      <a:r>
                        <a:rPr kumimoji="0" lang="ar-SA" sz="3200" b="0" i="0" u="sng" strike="noStrike" cap="none" normalizeH="0" baseline="0">
                          <a:ln>
                            <a:noFill/>
                          </a:ln>
                          <a:solidFill>
                            <a:srgbClr val="FF9933"/>
                          </a:solidFill>
                          <a:effectLst/>
                          <a:latin typeface="Arial" charset="0"/>
                          <a:cs typeface="Arial" charset="0"/>
                        </a:rPr>
                        <a:t> )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شكرا للّه الذي يعطينا الغلبة بربنا يسوع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اذا يا اخوتي الاحباء كونوا راسخين غير متزعزعين مكثرين في عمل الرب كل حين عالمين ان تعبكم ليس باطلا في الرب</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Times New Roman" pitchFamily="18" charset="0"/>
                        </a:rPr>
                        <a:t>1Corinthiens15:57-16:8</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57 Rendons grâce à Dieu, qui nous donne la victoire par notre Seigneur Jésus Christ. 58 Ainsi, mes frères bien-aimés, soyez fermes, inébranlables, faites sans cesse des progrès dans l'oeuvre du Seigneur, sachant que votre peine n'est pas vaine dans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700" b="0" i="0" u="sng" strike="noStrike" cap="none" normalizeH="0" baseline="0">
                          <a:ln>
                            <a:noFill/>
                          </a:ln>
                          <a:solidFill>
                            <a:srgbClr val="FF9933"/>
                          </a:solidFill>
                          <a:effectLst/>
                          <a:latin typeface="Arial" charset="0"/>
                          <a:cs typeface="Times New Roman" pitchFamily="18" charset="0"/>
                        </a:rPr>
                        <a:t>1 Corinthians 15:57-16:8</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57 But thanks be to God, who gives us the victory through our Lord Jesus Christ. 58 Therefore, my beloved brethren, be steadfast, immovable, always abounding in the work of the Lord, knowing that your labor is not in vain in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7p</a:t>
            </a:r>
          </a:p>
        </p:txBody>
      </p:sp>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4089" name="Group 41"/>
          <p:cNvGraphicFramePr>
            <a:graphicFrameLocks noGrp="1"/>
          </p:cNvGraphicFramePr>
          <p:nvPr/>
        </p:nvGraphicFramePr>
        <p:xfrm>
          <a:off x="34925" y="44450"/>
          <a:ext cx="9145588" cy="672998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جهة الجمع لاجل القديسين فكما اوصيت كنائس غلاطية هكذا افعلوا انتم ايضا.في كل اول اسبوع ليضع كل واحد منكم عنده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خازنا ما تيسر حتى اذا جئت لا يكون جمع حينئذ.</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Pour la collecte en faveur des saints, vous suivrez, vous aussi les règles que j'ai données aux  Eglises de Galatie. 2 Le premier jour de chaque semaine, chacun mettra de côté chez lui ce qu'il aura réussi à épargner, afin qu'on n'attende pas mon arrivée pour recueillir les dons.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concerning the collection for the saints, as I have given orders to the churches of Galatia, so you must do also: 2 On the first day of the week let each one of you lay something aside, storing up as he may prosper, that there be no collections when I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5112" name="Group 40"/>
          <p:cNvGraphicFramePr>
            <a:graphicFrameLocks noGrp="1"/>
          </p:cNvGraphicFramePr>
          <p:nvPr/>
        </p:nvGraphicFramePr>
        <p:xfrm>
          <a:off x="34925" y="44450"/>
          <a:ext cx="9145588" cy="6777038"/>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حضرت فالذين تستحسنونهم أرسلهم برسائل ليحملوا احسانكم الى اورشليم. وان كان يستحق ان اذهب انا ايضا فسيذهبون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وسأجيء اليكم متى اجتزت بمكدونية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اجتاز بمكدونية.</a:t>
                      </a:r>
                      <a:endParaRPr kumimoji="0" lang="ar-EG"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je serai là, j'enverrai munis de lettres, ceux que vous aurez choisis, porter vos dons à Jérusalem; 4 s'il convient que j'y aille moi-même, ils feront le voyage avec moi.5 Je viendrai chez vous en passant par la Macédoine;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when I come, whomever you approve by your letters I will send to bear your gift to Jerusalem. 4 But if it is fitting that I go also, they will go with me. 5 Now I will come to you when I pass through Macedonia (for I am passing through Macedonia).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2135" name="Group 39"/>
          <p:cNvGraphicFramePr>
            <a:graphicFrameLocks noGrp="1"/>
          </p:cNvGraphicFramePr>
          <p:nvPr/>
        </p:nvGraphicFramePr>
        <p:xfrm>
          <a:off x="34925" y="44450"/>
          <a:ext cx="9145588" cy="669340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وربما امكث عندكم او اشتي ايضا لكي تشيعوني الى حيثما اذهب.  لاني لست اريد الآن ان اراكم في العبور لاني ارجو ان امكث عندكم زمانا ان أذن الرب. ولكنني امكث في افسس الى يوم الخمسين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je la traverserai, en effet, et il est possible que je séjourne ou même que je passe l'hiver chez vous, pour que vous me donniez les moyens de poursuivre ma route. 7 Je ne veux pas, cette fois, vous voir seulement en passant, et j'espère rester quelque temps avec vous, si le Seigneur le permet. Mais je resterai à Éphèse jusqu'à la Pentecôte.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it may be that I will remain, or even spend the winter with you, that you may send me on my journey, wherever I go. 7 For I do not wish to see you now on the way; but I hope to stay a while with you, if the Lord permits. 8 But I will tarry in Ephesus until Pentecost.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575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defRPr/>
            </a:pP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655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36557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59226" name="Group 58"/>
          <p:cNvGraphicFramePr>
            <a:graphicFrameLocks noGrp="1"/>
          </p:cNvGraphicFramePr>
          <p:nvPr/>
        </p:nvGraphicFramePr>
        <p:xfrm>
          <a:off x="-36513" y="-26988"/>
          <a:ext cx="9145588" cy="6629845"/>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الأولى</a:t>
                      </a:r>
                      <a:r>
                        <a:rPr kumimoji="0" lang="ar-EG" sz="3200" b="0" i="0" u="sng" strike="noStrike" cap="none" normalizeH="0" baseline="0">
                          <a:ln>
                            <a:noFill/>
                          </a:ln>
                          <a:solidFill>
                            <a:srgbClr val="FF9933"/>
                          </a:solidFill>
                          <a:effectLst/>
                          <a:latin typeface="Arial" charset="0"/>
                          <a:cs typeface="Arial" charset="0"/>
                        </a:rPr>
                        <a:t> ( 1 : 2 - 12</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1 Pierre 1:2 - 12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Béni soit Dieu, le Père de notre Seigneur Jésus Christ: dans sa grande miséricorde,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Peter 1:2-12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7c</a:t>
            </a:r>
          </a:p>
        </p:txBody>
      </p:sp>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0231" name="Group 39"/>
          <p:cNvGraphicFramePr>
            <a:graphicFrameLocks noGrp="1"/>
          </p:cNvGraphicFramePr>
          <p:nvPr/>
        </p:nvGraphicFramePr>
        <p:xfrm>
          <a:off x="34925" y="44450"/>
          <a:ext cx="9145588" cy="6339840"/>
        </p:xfrm>
        <a:graphic>
          <a:graphicData uri="http://schemas.openxmlformats.org/drawingml/2006/table">
            <a:tbl>
              <a:tblPr rtl="1"/>
              <a:tblGrid>
                <a:gridCol w="3960813">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 ولا يتدنس ولا يضمحل محفوظ في السموات لاجلكم</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3il nous a fait renaître pour une espérance vivante,4 par la résurrection de Jésus Christ d'entre les morts, pour un héritage qui ne se peut corrompre, ni souiller, ni flétrir; cet héritage vous est réservé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and undefiled and that does not fade away, reserved in heaven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1253" name="Group 37"/>
          <p:cNvGraphicFramePr>
            <a:graphicFrameLocks noGrp="1"/>
          </p:cNvGraphicFramePr>
          <p:nvPr/>
        </p:nvGraphicFramePr>
        <p:xfrm>
          <a:off x="34925" y="44450"/>
          <a:ext cx="9145588" cy="638943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الذين بقوة الله محروسون بايمان لخلاص مستعد ان يعلن في الزمان الاخير. الذي به تبتهجونمع انكم الآن ان كان يجب تحزنون يسيرا بتجارب متنوعة</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à vous que la puissance de Dieu garde par la foi pour le salut prêt à se révéler au moment de la fin. 6 Aussi tressaillez-vous d'allégresse même s'il faut que, pour un peu de temps, vous soyez affligés par diverses épreuves,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are kept by the power of God through faith for salvation ready to be revealed in the last time. 6 In this you greatly rejoice, though now for a little while, if need be, you have been grieved by various trials,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2296" name="Group 56"/>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 ذلك وان لم تروه تحبونه.ذلك وان كنتم لا ترونه الآن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7 </a:t>
                      </a:r>
                      <a:r>
                        <a:rPr kumimoji="0" lang="fr-FR" sz="2800" b="0" i="0" u="none" strike="noStrike" cap="none" normalizeH="0" baseline="0">
                          <a:ln>
                            <a:noFill/>
                          </a:ln>
                          <a:solidFill>
                            <a:schemeClr val="bg1"/>
                          </a:solidFill>
                          <a:effectLst/>
                          <a:latin typeface="Arial" charset="0"/>
                          <a:cs typeface="Arial" charset="0"/>
                        </a:rPr>
                        <a:t>afin que la valeur éprouvée de votre foi - beaucoup plus précieuse que l'or périssable qui pourtant est éprouvé par le feu - obtienne louange, gloire et honneur lors de la révélation de Jésus Christ,8 Lui que vous aimez sans l'avoir vu, en qui vous croyez sans le voir encore;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8 whom having not seen you love. Though now you do not see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3304" name="Group 40"/>
          <p:cNvGraphicFramePr>
            <a:graphicFrameLocks noGrp="1"/>
          </p:cNvGraphicFramePr>
          <p:nvPr/>
        </p:nvGraphicFramePr>
        <p:xfrm>
          <a:off x="34925" y="44450"/>
          <a:ext cx="9145588" cy="633984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تؤمنون به فتبتهجون بفرح لا ينطق به ومجيد  نائلين غاية ايمانكم خلاص النفوس.  الخلاص الذي فتش وبحث عنه انبياء.الذين تنبأوا عن النعمة التي لاجلكم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aussi tressaillez-vous d'une joie ineffable et glorieuse,9 en remportant, comme prix de la foi, le salut de vos âmes.10 Sur ce salut ont porté les recherches et les investigations des prophètes, qui ont prophétisé au sujet de la grâce qui vous était destinée: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believing, you rejoice with joy inexpressible and full of glory, 9 receiving the end of your faith--the salvation of your souls. 10 Of this salvation the prophets have inquired and searched carefully, who prophesied of the grace that would come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6217" name="Group 25"/>
          <p:cNvGraphicFramePr>
            <a:graphicFrameLocks noGrp="1"/>
          </p:cNvGraphicFramePr>
          <p:nvPr/>
        </p:nvGraphicFramePr>
        <p:xfrm>
          <a:off x="34925" y="44450"/>
          <a:ext cx="9145588" cy="5901754"/>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باحثين اي وقت او ما الوقت الذي كان يدل عليه روح المسيح الذي فيهم اذ سبق فشهد بالآلام التي للمسيح والامجاد التي بعدها.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recherchaient à quel temps et à quelles circonstances se rapportaient les indications données par l'Esprit du Christ qui était présent en eux, quand il attestait par avance les souffrances réservées au Christ et la gloire qui les suivrait.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searching what, or what manner of time, the Spirit of Christ who was in them was indicating when He testified beforehand the sufferings of Christ and the glories that would follow.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7591" name="Group 23"/>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 المرسل من السماء التي تشتهي الملائكة ان تطّلع عليها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transmettaient ce message, que maintenant les prédicateurs de l'Évangile vous ont communiqué sous l'action de l'Esprit Saint envoyé du ciel, et dans lequel les anges désirent plonger leurs regards.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heaven--things which angels desire to look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4"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Text Box 2"/>
          <p:cNvSpPr txBox="1">
            <a:spLocks noChangeArrowheads="1"/>
          </p:cNvSpPr>
          <p:nvPr/>
        </p:nvSpPr>
        <p:spPr bwMode="auto">
          <a:xfrm>
            <a:off x="6324600" y="1258888"/>
            <a:ext cx="2667000" cy="585787"/>
          </a:xfrm>
          <a:prstGeom prst="rect">
            <a:avLst/>
          </a:prstGeom>
          <a:noFill/>
          <a:ln w="9525">
            <a:noFill/>
            <a:miter lim="800000"/>
            <a:headEnd/>
            <a:tailEnd/>
          </a:ln>
        </p:spPr>
        <p:txBody>
          <a:bodyPr>
            <a:spAutoFit/>
          </a:bodyPr>
          <a:lstStyle/>
          <a:p>
            <a:pPr algn="just" rtl="0">
              <a:lnSpc>
                <a:spcPct val="90000"/>
              </a:lnSpc>
              <a:spcBef>
                <a:spcPct val="20000"/>
              </a:spcBef>
            </a:pPr>
            <a:endParaRPr lang="en-US" sz="3600">
              <a:latin typeface="Coptic1" pitchFamily="2" charset="0"/>
              <a:cs typeface="Times New Roman" pitchFamily="18" charset="0"/>
            </a:endParaRPr>
          </a:p>
        </p:txBody>
      </p:sp>
      <p:sp>
        <p:nvSpPr>
          <p:cNvPr id="374787" name="Text Box 3"/>
          <p:cNvSpPr txBox="1">
            <a:spLocks noChangeArrowheads="1"/>
          </p:cNvSpPr>
          <p:nvPr/>
        </p:nvSpPr>
        <p:spPr bwMode="auto">
          <a:xfrm>
            <a:off x="0" y="1295400"/>
            <a:ext cx="3352800" cy="701675"/>
          </a:xfrm>
          <a:prstGeom prst="rect">
            <a:avLst/>
          </a:prstGeom>
          <a:noFill/>
          <a:ln w="9525">
            <a:noFill/>
            <a:miter lim="800000"/>
            <a:headEnd/>
            <a:tailEnd/>
          </a:ln>
        </p:spPr>
        <p:txBody>
          <a:bodyPr>
            <a:spAutoFit/>
          </a:bodyPr>
          <a:lstStyle/>
          <a:p>
            <a:pPr algn="just" rtl="0">
              <a:spcBef>
                <a:spcPct val="20000"/>
              </a:spcBef>
            </a:pPr>
            <a:endParaRPr lang="en-US" sz="4000"/>
          </a:p>
        </p:txBody>
      </p:sp>
      <p:sp>
        <p:nvSpPr>
          <p:cNvPr id="374788" name="Rectangle 4"/>
          <p:cNvSpPr>
            <a:spLocks noGrp="1" noChangeArrowheads="1"/>
          </p:cNvSpPr>
          <p:nvPr>
            <p:ph type="title"/>
          </p:nvPr>
        </p:nvSpPr>
        <p:spPr>
          <a:xfrm>
            <a:off x="434975" y="0"/>
            <a:ext cx="8458200" cy="685800"/>
          </a:xfrm>
          <a:solidFill>
            <a:srgbClr val="33CCCC"/>
          </a:solidFill>
          <a:ln>
            <a:solidFill>
              <a:schemeClr val="tx1"/>
            </a:solidFill>
          </a:ln>
        </p:spPr>
        <p:txBody>
          <a:bodyPr/>
          <a:lstStyle/>
          <a:p>
            <a:pPr eaLnBrk="1" hangingPunct="1"/>
            <a:r>
              <a:rPr lang="en-US" sz="3200">
                <a:solidFill>
                  <a:schemeClr val="bg1"/>
                </a:solidFill>
              </a:rPr>
              <a:t>THE RESURRECTION PRAXIS RESPONSE</a:t>
            </a:r>
          </a:p>
        </p:txBody>
      </p:sp>
      <p:graphicFrame>
        <p:nvGraphicFramePr>
          <p:cNvPr id="4750341" name="Group 5"/>
          <p:cNvGraphicFramePr>
            <a:graphicFrameLocks noGrp="1"/>
          </p:cNvGraphicFramePr>
          <p:nvPr>
            <p:ph type="tbl" idx="1"/>
          </p:nvPr>
        </p:nvGraphicFramePr>
        <p:xfrm>
          <a:off x="0" y="765175"/>
          <a:ext cx="9144000" cy="5495544"/>
        </p:xfrm>
        <a:graphic>
          <a:graphicData uri="http://schemas.openxmlformats.org/drawingml/2006/table">
            <a:tbl>
              <a:tblPr/>
              <a:tblGrid>
                <a:gridCol w="2362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3622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5373688">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Hail to His </a:t>
                      </a:r>
                      <a:r>
                        <a:rPr kumimoji="0" lang="en-US" sz="2800" b="0" i="0" u="none" strike="noStrike" cap="none" normalizeH="0" baseline="0">
                          <a:ln>
                            <a:noFill/>
                          </a:ln>
                          <a:solidFill>
                            <a:schemeClr val="bg1"/>
                          </a:solidFill>
                          <a:effectLst/>
                          <a:latin typeface="Arial" charset="0"/>
                          <a:cs typeface="Arial" charset="0"/>
                        </a:rPr>
                        <a:t>Resurrection</a:t>
                      </a:r>
                      <a:r>
                        <a:rPr kumimoji="0" lang="en-US" sz="3200" b="0" i="0" u="none" strike="noStrike" cap="none" normalizeH="0" baseline="0">
                          <a:ln>
                            <a:noFill/>
                          </a:ln>
                          <a:solidFill>
                            <a:schemeClr val="bg1"/>
                          </a:solidFill>
                          <a:effectLst/>
                          <a:latin typeface="Arial" charset="0"/>
                          <a:cs typeface="Arial" charset="0"/>
                        </a:rPr>
                        <a:t>: He, Who has risen from the dead: in order to save us: from our sins.</a:t>
                      </a: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en-US" sz="3600" b="0" i="0" u="none" strike="noStrike" cap="none" normalizeH="0" baseline="0">
                          <a:ln>
                            <a:noFill/>
                          </a:ln>
                          <a:solidFill>
                            <a:schemeClr val="bg1"/>
                          </a:solidFill>
                          <a:effectLst/>
                          <a:latin typeface="Coptic" pitchFamily="2" charset="0"/>
                          <a:cs typeface="Arial" charset="0"/>
                        </a:rPr>
                        <a:t>&lt;ere tefa~nac-tacic: e~taftwnf e~bolqen n/eymwout: san~tefcw] m~mon: e~bolqen nennobi.</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fr-CA" sz="4000" b="0" i="0" u="none" strike="noStrike" cap="none" normalizeH="0" baseline="0">
                          <a:ln>
                            <a:noFill/>
                          </a:ln>
                          <a:solidFill>
                            <a:schemeClr val="bg1"/>
                          </a:solidFill>
                          <a:effectLst/>
                          <a:latin typeface="Arial" charset="0"/>
                          <a:cs typeface="Arial" charset="0"/>
                        </a:rPr>
                        <a:t>Salut </a:t>
                      </a:r>
                      <a:r>
                        <a:rPr kumimoji="0" lang="en-US" sz="4000" b="0" i="0" u="none" strike="noStrike" cap="none" normalizeH="0" baseline="0">
                          <a:ln>
                            <a:noFill/>
                          </a:ln>
                          <a:solidFill>
                            <a:schemeClr val="bg1"/>
                          </a:solidFill>
                          <a:effectLst/>
                          <a:latin typeface="Arial" charset="0"/>
                          <a:cs typeface="Arial" charset="0"/>
                        </a:rPr>
                        <a:t>à</a:t>
                      </a:r>
                      <a:r>
                        <a:rPr kumimoji="0" lang="fr-CA" sz="4000" b="0" i="0" u="none" strike="noStrike" cap="none" normalizeH="0" baseline="0">
                          <a:ln>
                            <a:noFill/>
                          </a:ln>
                          <a:solidFill>
                            <a:schemeClr val="bg1"/>
                          </a:solidFill>
                          <a:effectLst/>
                          <a:latin typeface="Arial" charset="0"/>
                          <a:cs typeface="Arial" charset="0"/>
                        </a:rPr>
                        <a:t> sa </a:t>
                      </a:r>
                      <a:r>
                        <a:rPr kumimoji="0" lang="fr-CA" sz="3400" b="0" i="0" u="none" strike="noStrike" cap="none" normalizeH="0" baseline="0">
                          <a:ln>
                            <a:noFill/>
                          </a:ln>
                          <a:solidFill>
                            <a:schemeClr val="bg1"/>
                          </a:solidFill>
                          <a:effectLst/>
                          <a:latin typeface="Arial" charset="0"/>
                          <a:cs typeface="Arial" charset="0"/>
                        </a:rPr>
                        <a:t>résurrection</a:t>
                      </a:r>
                      <a:r>
                        <a:rPr kumimoji="0" lang="fr-CA" sz="4000" b="0" i="0" u="none" strike="noStrike" cap="none" normalizeH="0" baseline="0">
                          <a:ln>
                            <a:noFill/>
                          </a:ln>
                          <a:solidFill>
                            <a:schemeClr val="bg1"/>
                          </a:solidFill>
                          <a:effectLst/>
                          <a:latin typeface="Arial" charset="0"/>
                          <a:cs typeface="Arial" charset="0"/>
                        </a:rPr>
                        <a:t> d’entre les morts pour nous sauver de nos péchés</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4000" b="0" i="0" u="none" strike="noStrike" cap="none" normalizeH="0" baseline="0">
                          <a:ln>
                            <a:noFill/>
                          </a:ln>
                          <a:solidFill>
                            <a:schemeClr val="bg1"/>
                          </a:solidFill>
                          <a:effectLst/>
                          <a:latin typeface="Arial" charset="0"/>
                          <a:cs typeface="Arial" charset="0"/>
                        </a:rPr>
                        <a:t>السلام لقيامته</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 لما قام </a:t>
                      </a:r>
                      <a:r>
                        <a:rPr kumimoji="0" lang="en-CA" sz="4000" b="0" i="0" u="none" strike="noStrike" cap="none" normalizeH="0" baseline="0">
                          <a:ln>
                            <a:noFill/>
                          </a:ln>
                          <a:solidFill>
                            <a:schemeClr val="bg1"/>
                          </a:solidFill>
                          <a:effectLst/>
                          <a:latin typeface="Arial" charset="0"/>
                          <a:cs typeface="Arial" charset="0"/>
                        </a:rPr>
                        <a:t> </a:t>
                      </a:r>
                      <a:r>
                        <a:rPr kumimoji="0" lang="ar-SA" sz="4000" b="0" i="0" u="none" strike="noStrike" cap="none" normalizeH="0" baseline="0">
                          <a:ln>
                            <a:noFill/>
                          </a:ln>
                          <a:solidFill>
                            <a:schemeClr val="bg1"/>
                          </a:solidFill>
                          <a:effectLst/>
                          <a:latin typeface="Arial" charset="0"/>
                          <a:cs typeface="Arial" charset="0"/>
                        </a:rPr>
                        <a:t>من بين الأموات حتي خلصنا من خطايانا.</a:t>
                      </a:r>
                      <a:endParaRPr kumimoji="0" lang="en-US" sz="40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374794" name="Picture 18" descr="ressurection"/>
          <p:cNvPicPr>
            <a:picLocks noChangeAspect="1" noChangeArrowheads="1"/>
          </p:cNvPicPr>
          <p:nvPr/>
        </p:nvPicPr>
        <p:blipFill>
          <a:blip r:embed="rId2" cstate="print"/>
          <a:srcRect/>
          <a:stretch>
            <a:fillRect/>
          </a:stretch>
        </p:blipFill>
        <p:spPr bwMode="auto">
          <a:xfrm>
            <a:off x="1042988" y="5256213"/>
            <a:ext cx="1260475" cy="1628775"/>
          </a:xfrm>
          <a:prstGeom prst="rect">
            <a:avLst/>
          </a:prstGeom>
          <a:noFill/>
          <a:ln w="9525">
            <a:noFill/>
            <a:miter lim="800000"/>
            <a:headEnd/>
            <a:tailEnd/>
          </a:ln>
        </p:spPr>
      </p:pic>
    </p:spTree>
  </p:cSld>
  <p:clrMapOvr>
    <a:masterClrMapping/>
  </p:clrMapOvr>
  <p:transition/>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1362" name="Group 2"/>
          <p:cNvGraphicFramePr>
            <a:graphicFrameLocks noGrp="1"/>
          </p:cNvGraphicFramePr>
          <p:nvPr>
            <p:ph type="tbl" idx="1"/>
          </p:nvPr>
        </p:nvGraphicFramePr>
        <p:xfrm>
          <a:off x="228600" y="76200"/>
          <a:ext cx="8686800" cy="6035040"/>
        </p:xfrm>
        <a:graphic>
          <a:graphicData uri="http://schemas.openxmlformats.org/drawingml/2006/table">
            <a:tbl>
              <a:tblPr/>
              <a:tblGrid>
                <a:gridCol w="22098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286000">
                  <a:extLst>
                    <a:ext uri="{9D8B030D-6E8A-4147-A177-3AD203B41FA5}">
                      <a16:colId xmlns:a16="http://schemas.microsoft.com/office/drawing/2014/main" val="20002"/>
                    </a:ext>
                  </a:extLst>
                </a:gridCol>
                <a:gridCol w="1981200">
                  <a:extLst>
                    <a:ext uri="{9D8B030D-6E8A-4147-A177-3AD203B41FA5}">
                      <a16:colId xmlns:a16="http://schemas.microsoft.com/office/drawing/2014/main" val="20003"/>
                    </a:ext>
                  </a:extLst>
                </a:gridCol>
              </a:tblGrid>
              <a:tr h="4114800">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000" b="0" i="0" u="none" strike="noStrike" cap="none" normalizeH="0" baseline="0">
                          <a:ln>
                            <a:noFill/>
                          </a:ln>
                          <a:solidFill>
                            <a:schemeClr val="bg1"/>
                          </a:solidFill>
                          <a:effectLst/>
                          <a:latin typeface="Arial" charset="0"/>
                          <a:cs typeface="Arial" charset="0"/>
                        </a:rPr>
                        <a:t>Blessed are You truly: with Your Good Father: and the Holy Spirit: for You have come and saved us. Have mercy on us.</a:t>
                      </a:r>
                      <a:endParaRPr kumimoji="0" lang="en-GB" sz="3000" b="0" i="0" u="none" strike="noStrike" cap="none" normalizeH="0" baseline="0">
                        <a:ln>
                          <a:noFill/>
                        </a:ln>
                        <a:solidFill>
                          <a:schemeClr val="bg1"/>
                        </a:solidFill>
                        <a:effectLst/>
                        <a:latin typeface="Arial" charset="0"/>
                        <a:cs typeface="Arial" charset="0"/>
                      </a:endParaRP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a:ln>
                            <a:noFill/>
                          </a:ln>
                          <a:solidFill>
                            <a:schemeClr val="bg1"/>
                          </a:solidFill>
                          <a:effectLst/>
                          <a:latin typeface="Coptic" pitchFamily="2" charset="0"/>
                          <a:cs typeface="Arial" charset="0"/>
                        </a:rPr>
                        <a:t>K~c~marwout a~l/ywc: nem Pekiwt n~a~gayoc: nem Pip~neuma eyouab: je aki~ akcw] m~mon nai nan.</a:t>
                      </a: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Tu es béni en vérité avec </a:t>
                      </a:r>
                      <a:br>
                        <a:rPr kumimoji="0" lang="fr-CA" sz="3200" b="0" i="0" u="none" strike="noStrike" cap="none" normalizeH="0" baseline="0">
                          <a:ln>
                            <a:noFill/>
                          </a:ln>
                          <a:solidFill>
                            <a:schemeClr val="bg1"/>
                          </a:solidFill>
                          <a:effectLst/>
                          <a:latin typeface="Arial" charset="0"/>
                          <a:cs typeface="Arial" charset="0"/>
                        </a:rPr>
                      </a:br>
                      <a:r>
                        <a:rPr kumimoji="0" lang="fr-CA" sz="3200" b="0" i="0" u="none" strike="noStrike" cap="none" normalizeH="0" baseline="0">
                          <a:ln>
                            <a:noFill/>
                          </a:ln>
                          <a:solidFill>
                            <a:schemeClr val="bg1"/>
                          </a:solidFill>
                          <a:effectLst/>
                          <a:latin typeface="Arial" charset="0"/>
                          <a:cs typeface="Arial" charset="0"/>
                        </a:rPr>
                        <a:t>Ton bon Père et Le Saint Esprit, car Tu es venu</a:t>
                      </a:r>
                    </a:p>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et Tu nous as sauvé.</a:t>
                      </a:r>
                      <a:r>
                        <a:rPr kumimoji="0" lang="en-US" sz="3200" b="0" i="0" u="none" strike="noStrike" cap="none" normalizeH="0" baseline="0">
                          <a:ln>
                            <a:noFill/>
                          </a:ln>
                          <a:solidFill>
                            <a:schemeClr val="bg1"/>
                          </a:solidFill>
                          <a:effectLst/>
                          <a:latin typeface="Arial" charset="0"/>
                          <a:cs typeface="Arial" charset="0"/>
                        </a:rPr>
                        <a:t> </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4000" b="0" i="0" u="none" strike="noStrike" cap="none" normalizeH="0" baseline="0">
                          <a:ln>
                            <a:noFill/>
                          </a:ln>
                          <a:solidFill>
                            <a:schemeClr val="bg1"/>
                          </a:solidFill>
                          <a:effectLst/>
                          <a:latin typeface="Arial" charset="0"/>
                          <a:cs typeface="Arial" charset="0"/>
                        </a:rPr>
                        <a:t>مُبَاركٌ أنتَ بالحقيقة مع أبيكَ الصالح والروح القدس     لأنكَ </a:t>
                      </a:r>
                      <a:r>
                        <a:rPr kumimoji="0" lang="en-US" sz="4000" b="0" i="0" u="none" strike="noStrike" cap="none" normalizeH="0" baseline="0">
                          <a:ln>
                            <a:noFill/>
                          </a:ln>
                          <a:solidFill>
                            <a:schemeClr val="bg1"/>
                          </a:solidFill>
                          <a:effectLst/>
                          <a:latin typeface="Arial" charset="0"/>
                          <a:cs typeface="Arial" charset="0"/>
                        </a:rPr>
                        <a:t> </a:t>
                      </a:r>
                      <a:r>
                        <a:rPr kumimoji="0" lang="ar-EG" sz="4000" b="0" i="0" u="none" strike="noStrike" cap="none" normalizeH="0" baseline="0">
                          <a:ln>
                            <a:noFill/>
                          </a:ln>
                          <a:solidFill>
                            <a:schemeClr val="bg1"/>
                          </a:solidFill>
                          <a:effectLst/>
                          <a:latin typeface="Arial" charset="0"/>
                          <a:cs typeface="Arial" charset="0"/>
                        </a:rPr>
                        <a:t>أتيت وخلصتنا.</a:t>
                      </a:r>
                      <a:r>
                        <a:rPr kumimoji="0" lang="en-CA" sz="4000" b="0" i="0" u="none" strike="noStrike" cap="none" normalizeH="0" baseline="0">
                          <a:ln>
                            <a:noFill/>
                          </a:ln>
                          <a:solidFill>
                            <a:schemeClr val="bg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375815" name="Picture 15" descr="ressurection"/>
          <p:cNvPicPr>
            <a:picLocks noChangeAspect="1" noChangeArrowheads="1"/>
          </p:cNvPicPr>
          <p:nvPr/>
        </p:nvPicPr>
        <p:blipFill>
          <a:blip r:embed="rId2" cstate="print"/>
          <a:srcRect/>
          <a:stretch>
            <a:fillRect/>
          </a:stretch>
        </p:blipFill>
        <p:spPr bwMode="auto">
          <a:xfrm>
            <a:off x="7769225" y="5041900"/>
            <a:ext cx="1482725" cy="1916113"/>
          </a:xfrm>
          <a:prstGeom prst="rect">
            <a:avLst/>
          </a:prstGeom>
          <a:noFill/>
          <a:ln w="9525">
            <a:noFill/>
            <a:miter lim="800000"/>
            <a:headEnd/>
            <a:tailEnd/>
          </a:ln>
        </p:spPr>
      </p:pic>
    </p:spTree>
  </p:cSld>
  <p:clrMapOvr>
    <a:masterClrMapping/>
  </p:clrMapOvr>
  <p:transition/>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a:solidFill>
                  <a:schemeClr val="bg1"/>
                </a:solidFill>
              </a:rPr>
              <a:t>The Acts of our fathers, the apostles, may their blessings be with us.  Amen.</a:t>
            </a:r>
          </a:p>
        </p:txBody>
      </p:sp>
      <p:sp>
        <p:nvSpPr>
          <p:cNvPr id="3768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37683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a:ln w="9525">
            <a:noFill/>
            <a:miter lim="800000"/>
            <a:headEnd/>
            <a:tailEnd/>
          </a:ln>
        </p:spPr>
      </p:pic>
      <p:pic>
        <p:nvPicPr>
          <p:cNvPr id="37683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7409" name="Group 49"/>
          <p:cNvGraphicFramePr>
            <a:graphicFrameLocks noGrp="1"/>
          </p:cNvGraphicFramePr>
          <p:nvPr/>
        </p:nvGraphicFramePr>
        <p:xfrm>
          <a:off x="34925" y="44450"/>
          <a:ext cx="9145588" cy="6850063"/>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Times New Roman" pitchFamily="18" charset="0"/>
                        </a:rPr>
                        <a:t>20:1-16</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ما انتهى الشغب دعا بولس التلاميذ وودعهم وخرج ليذهب الى مكدونية.ولما كان قد اجتاز في تلك النواحي ووعظهم بكلام كثير جاء الى هلاس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609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20:1-16</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1Quand le tumulte se fut calmé, Paul fit venir les disciples et les encouragea. Puis il leur dit adieu et prit la route de la Macédoine.2 Après avoir traversé ces régions et y avoir encouragé longuement les frères, il parvint en Grèce,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20:1-16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 uproar had ceased, Paul called the disciples to himself, embraced them, and departed to go to Macedonia. 2 Now when he had gone over that region and encouraged them with many words, he came to Greece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7a</a:t>
            </a:r>
          </a:p>
        </p:txBody>
      </p:sp>
    </p:spTree>
  </p:cSld>
  <p:clrMapOvr>
    <a:masterClrMapping/>
  </p:clrMapOvr>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68425" name="Group 41"/>
          <p:cNvGraphicFramePr>
            <a:graphicFrameLocks noGrp="1"/>
          </p:cNvGraphicFramePr>
          <p:nvPr/>
        </p:nvGraphicFramePr>
        <p:xfrm>
          <a:off x="34925" y="44450"/>
          <a:ext cx="9145588" cy="6369685"/>
        </p:xfrm>
        <a:graphic>
          <a:graphicData uri="http://schemas.openxmlformats.org/drawingml/2006/table">
            <a:tbl>
              <a:tblPr rtl="1"/>
              <a:tblGrid>
                <a:gridCol w="4682217">
                  <a:extLst>
                    <a:ext uri="{9D8B030D-6E8A-4147-A177-3AD203B41FA5}">
                      <a16:colId xmlns:a16="http://schemas.microsoft.com/office/drawing/2014/main" val="20000"/>
                    </a:ext>
                  </a:extLst>
                </a:gridCol>
                <a:gridCol w="4463371">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فصرف ثلاثة اشهر.ثم اذ حصلت مكيدة من اليهود عليه وهو مزمع ان يصعد الى سورية صار رأي ان يرجع على طريق مكدونية. فرافقه الى اسيا سوباترس البيري.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ومن اهل تسالونيكي ارسترخس وسكوندس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où il passa trois mois. Au moment de prendre la mer pour la Syrie, comme les Juifs complotaient contre lui, il décida de repasser par la Macédoine. 4 Il avait comme compagnons: </a:t>
                      </a:r>
                      <a:r>
                        <a:rPr kumimoji="0" lang="fr-FR" sz="2800" b="0" i="0" u="none" strike="noStrike" cap="none" normalizeH="0" baseline="0" dirty="0" err="1">
                          <a:ln>
                            <a:noFill/>
                          </a:ln>
                          <a:solidFill>
                            <a:schemeClr val="bg1"/>
                          </a:solidFill>
                          <a:effectLst/>
                          <a:latin typeface="Arial" charset="0"/>
                          <a:cs typeface="Arial" charset="0"/>
                        </a:rPr>
                        <a:t>Sopatros</a:t>
                      </a:r>
                      <a:r>
                        <a:rPr kumimoji="0" lang="fr-FR" sz="2800" b="0" i="0" u="none" strike="noStrike" cap="none" normalizeH="0" baseline="0" dirty="0">
                          <a:ln>
                            <a:noFill/>
                          </a:ln>
                          <a:solidFill>
                            <a:schemeClr val="bg1"/>
                          </a:solidFill>
                          <a:effectLst/>
                          <a:latin typeface="Arial" charset="0"/>
                          <a:cs typeface="Arial" charset="0"/>
                        </a:rPr>
                        <a:t>, fils de Pyrrhus, de </a:t>
                      </a:r>
                      <a:r>
                        <a:rPr kumimoji="0" lang="fr-FR" sz="2800" b="0" i="0" u="none" strike="noStrike" cap="none" normalizeH="0" baseline="0" dirty="0" err="1">
                          <a:ln>
                            <a:noFill/>
                          </a:ln>
                          <a:solidFill>
                            <a:schemeClr val="bg1"/>
                          </a:solidFill>
                          <a:effectLst/>
                          <a:latin typeface="Arial" charset="0"/>
                          <a:cs typeface="Arial" charset="0"/>
                        </a:rPr>
                        <a:t>Bérée</a:t>
                      </a:r>
                      <a:r>
                        <a:rPr kumimoji="0" lang="fr-FR" sz="2800" b="0" i="0" u="none" strike="noStrike" cap="none" normalizeH="0" baseline="0" dirty="0">
                          <a:ln>
                            <a:noFill/>
                          </a:ln>
                          <a:solidFill>
                            <a:schemeClr val="bg1"/>
                          </a:solidFill>
                          <a:effectLst/>
                          <a:latin typeface="Arial" charset="0"/>
                          <a:cs typeface="Arial" charset="0"/>
                        </a:rPr>
                        <a:t>; Aristarque et </a:t>
                      </a:r>
                      <a:r>
                        <a:rPr kumimoji="0" lang="fr-FR" sz="2800" b="0" i="0" u="none" strike="noStrike" cap="none" normalizeH="0" baseline="0" dirty="0" err="1">
                          <a:ln>
                            <a:noFill/>
                          </a:ln>
                          <a:solidFill>
                            <a:schemeClr val="bg1"/>
                          </a:solidFill>
                          <a:effectLst/>
                          <a:latin typeface="Arial" charset="0"/>
                          <a:cs typeface="Arial" charset="0"/>
                        </a:rPr>
                        <a:t>Secundus</a:t>
                      </a:r>
                      <a:r>
                        <a:rPr kumimoji="0" lang="fr-FR" sz="2800" b="0" i="0" u="none" strike="noStrike" cap="none" normalizeH="0" baseline="0" dirty="0">
                          <a:ln>
                            <a:noFill/>
                          </a:ln>
                          <a:solidFill>
                            <a:schemeClr val="bg1"/>
                          </a:solidFill>
                          <a:effectLst/>
                          <a:latin typeface="Arial" charset="0"/>
                          <a:cs typeface="Arial" charset="0"/>
                        </a:rPr>
                        <a:t>, de Thessalonique;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and stayed three months. And when the Jews plotted against him as he was about to sail to Syria, he decided to return through Macedonia. 4 And </a:t>
                      </a:r>
                      <a:r>
                        <a:rPr kumimoji="0" lang="en-US" sz="2800" b="0" i="0" u="none" strike="noStrike" cap="none" normalizeH="0" baseline="0" dirty="0" err="1">
                          <a:ln>
                            <a:noFill/>
                          </a:ln>
                          <a:solidFill>
                            <a:schemeClr val="bg1"/>
                          </a:solidFill>
                          <a:effectLst/>
                          <a:latin typeface="Arial" charset="0"/>
                          <a:cs typeface="Arial" charset="0"/>
                        </a:rPr>
                        <a:t>Sopater</a:t>
                      </a:r>
                      <a:r>
                        <a:rPr kumimoji="0" lang="en-US" sz="2800" b="0" i="0" u="none" strike="noStrike" cap="none" normalizeH="0" baseline="0" dirty="0">
                          <a:ln>
                            <a:noFill/>
                          </a:ln>
                          <a:solidFill>
                            <a:schemeClr val="bg1"/>
                          </a:solidFill>
                          <a:effectLst/>
                          <a:latin typeface="Arial" charset="0"/>
                          <a:cs typeface="Arial" charset="0"/>
                        </a:rPr>
                        <a:t> of Berea accompanied </a:t>
                      </a:r>
                      <a:r>
                        <a:rPr kumimoji="0" lang="en-US" sz="2800" b="0" i="0" u="none" strike="noStrike" cap="none" normalizeH="0" baseline="0" dirty="0" err="1">
                          <a:ln>
                            <a:noFill/>
                          </a:ln>
                          <a:solidFill>
                            <a:schemeClr val="bg1"/>
                          </a:solidFill>
                          <a:effectLst/>
                          <a:latin typeface="Arial" charset="0"/>
                          <a:cs typeface="Arial" charset="0"/>
                        </a:rPr>
                        <a:t>himalso</a:t>
                      </a:r>
                      <a:r>
                        <a:rPr kumimoji="0" lang="en-US" sz="2800" b="0" i="0" u="none" strike="noStrike" cap="none" normalizeH="0" baseline="0" dirty="0">
                          <a:ln>
                            <a:noFill/>
                          </a:ln>
                          <a:solidFill>
                            <a:schemeClr val="bg1"/>
                          </a:solidFill>
                          <a:effectLst/>
                          <a:latin typeface="Arial" charset="0"/>
                          <a:cs typeface="Arial" charset="0"/>
                        </a:rPr>
                        <a:t> Aristarchus and </a:t>
                      </a:r>
                      <a:r>
                        <a:rPr kumimoji="0" lang="en-US" sz="2800" b="0" i="0" u="none" strike="noStrike" cap="none" normalizeH="0" baseline="0" dirty="0" err="1">
                          <a:ln>
                            <a:noFill/>
                          </a:ln>
                          <a:solidFill>
                            <a:schemeClr val="bg1"/>
                          </a:solidFill>
                          <a:effectLst/>
                          <a:latin typeface="Arial" charset="0"/>
                          <a:cs typeface="Arial" charset="0"/>
                        </a:rPr>
                        <a:t>Secundus</a:t>
                      </a:r>
                      <a:r>
                        <a:rPr kumimoji="0" lang="en-US" sz="2800" b="0" i="0" u="none" strike="noStrike" cap="none" normalizeH="0" baseline="0" dirty="0">
                          <a:ln>
                            <a:noFill/>
                          </a:ln>
                          <a:solidFill>
                            <a:schemeClr val="bg1"/>
                          </a:solidFill>
                          <a:effectLst/>
                          <a:latin typeface="Arial" charset="0"/>
                          <a:cs typeface="Arial" charset="0"/>
                        </a:rPr>
                        <a:t> of the Thessalonians,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1679" name="Group 15"/>
          <p:cNvGraphicFramePr>
            <a:graphicFrameLocks noGrp="1"/>
          </p:cNvGraphicFramePr>
          <p:nvPr/>
        </p:nvGraphicFramePr>
        <p:xfrm>
          <a:off x="34925" y="44450"/>
          <a:ext cx="9145588" cy="6028678"/>
        </p:xfrm>
        <a:graphic>
          <a:graphicData uri="http://schemas.openxmlformats.org/drawingml/2006/table">
            <a:tbl>
              <a:tblPr rtl="1"/>
              <a:tblGrid>
                <a:gridCol w="5198151">
                  <a:extLst>
                    <a:ext uri="{9D8B030D-6E8A-4147-A177-3AD203B41FA5}">
                      <a16:colId xmlns:a16="http://schemas.microsoft.com/office/drawing/2014/main" val="20000"/>
                    </a:ext>
                  </a:extLst>
                </a:gridCol>
                <a:gridCol w="3947437">
                  <a:extLst>
                    <a:ext uri="{9D8B030D-6E8A-4147-A177-3AD203B41FA5}">
                      <a16:colId xmlns:a16="http://schemas.microsoft.com/office/drawing/2014/main" val="20001"/>
                    </a:ext>
                  </a:extLst>
                </a:gridCol>
              </a:tblGrid>
              <a:tr h="1670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وغايوس الدربي وتيموثاوس.ومن اهل اسيا تيخيكس وتروفيمس. هؤلاء سبقوا وانتظرونا في ترواس. واما نحن فسافرنا في البحر بعد ايام الفطير من فيلبي </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err="1">
                          <a:ln>
                            <a:noFill/>
                          </a:ln>
                          <a:solidFill>
                            <a:schemeClr val="bg1"/>
                          </a:solidFill>
                          <a:effectLst/>
                          <a:latin typeface="Arial" charset="0"/>
                          <a:cs typeface="Arial" charset="0"/>
                        </a:rPr>
                        <a:t>Gaïus</a:t>
                      </a:r>
                      <a:r>
                        <a:rPr kumimoji="0" lang="fr-FR" sz="2800" b="0" i="0" u="none" strike="noStrike" cap="none" normalizeH="0" baseline="0" dirty="0">
                          <a:ln>
                            <a:noFill/>
                          </a:ln>
                          <a:solidFill>
                            <a:schemeClr val="bg1"/>
                          </a:solidFill>
                          <a:effectLst/>
                          <a:latin typeface="Arial" charset="0"/>
                          <a:cs typeface="Arial" charset="0"/>
                        </a:rPr>
                        <a:t>, de </a:t>
                      </a:r>
                      <a:r>
                        <a:rPr kumimoji="0" lang="fr-FR" sz="2800" b="0" i="0" u="none" strike="noStrike" cap="none" normalizeH="0" baseline="0" dirty="0" err="1">
                          <a:ln>
                            <a:noFill/>
                          </a:ln>
                          <a:solidFill>
                            <a:schemeClr val="bg1"/>
                          </a:solidFill>
                          <a:effectLst/>
                          <a:latin typeface="Arial" charset="0"/>
                          <a:cs typeface="Arial" charset="0"/>
                        </a:rPr>
                        <a:t>Derbé</a:t>
                      </a:r>
                      <a:r>
                        <a:rPr kumimoji="0" lang="fr-FR" sz="2800" b="0" i="0" u="none" strike="noStrike" cap="none" normalizeH="0" baseline="0" dirty="0">
                          <a:ln>
                            <a:noFill/>
                          </a:ln>
                          <a:solidFill>
                            <a:schemeClr val="bg1"/>
                          </a:solidFill>
                          <a:effectLst/>
                          <a:latin typeface="Arial" charset="0"/>
                          <a:cs typeface="Arial" charset="0"/>
                        </a:rPr>
                        <a:t>, et Timothée, ainsi que </a:t>
                      </a:r>
                      <a:r>
                        <a:rPr kumimoji="0" lang="fr-FR" sz="2800" b="0" i="0" u="none" strike="noStrike" cap="none" normalizeH="0" baseline="0" dirty="0" err="1">
                          <a:ln>
                            <a:noFill/>
                          </a:ln>
                          <a:solidFill>
                            <a:schemeClr val="bg1"/>
                          </a:solidFill>
                          <a:effectLst/>
                          <a:latin typeface="Arial" charset="0"/>
                          <a:cs typeface="Arial" charset="0"/>
                        </a:rPr>
                        <a:t>Tychique</a:t>
                      </a:r>
                      <a:r>
                        <a:rPr kumimoji="0" lang="fr-FR" sz="2800" b="0" i="0" u="none" strike="noStrike" cap="none" normalizeH="0" baseline="0" dirty="0">
                          <a:ln>
                            <a:noFill/>
                          </a:ln>
                          <a:solidFill>
                            <a:schemeClr val="bg1"/>
                          </a:solidFill>
                          <a:effectLst/>
                          <a:latin typeface="Arial" charset="0"/>
                          <a:cs typeface="Arial" charset="0"/>
                        </a:rPr>
                        <a:t> et </a:t>
                      </a:r>
                      <a:r>
                        <a:rPr kumimoji="0" lang="fr-FR" sz="2800" b="0" i="0" u="none" strike="noStrike" cap="none" normalizeH="0" baseline="0" dirty="0" err="1">
                          <a:ln>
                            <a:noFill/>
                          </a:ln>
                          <a:solidFill>
                            <a:schemeClr val="bg1"/>
                          </a:solidFill>
                          <a:effectLst/>
                          <a:latin typeface="Arial" charset="0"/>
                          <a:cs typeface="Arial" charset="0"/>
                        </a:rPr>
                        <a:t>Trophime</a:t>
                      </a:r>
                      <a:r>
                        <a:rPr kumimoji="0" lang="fr-FR" sz="2800" b="0" i="0" u="none" strike="noStrike" cap="none" normalizeH="0" baseline="0" dirty="0">
                          <a:ln>
                            <a:noFill/>
                          </a:ln>
                          <a:solidFill>
                            <a:schemeClr val="bg1"/>
                          </a:solidFill>
                          <a:effectLst/>
                          <a:latin typeface="Arial" charset="0"/>
                          <a:cs typeface="Arial" charset="0"/>
                        </a:rPr>
                        <a:t>, de la province d'Asie. 5 Ce groupe, qui avait pris les devants, nous a attendus à </a:t>
                      </a:r>
                      <a:r>
                        <a:rPr kumimoji="0" lang="fr-FR" sz="2800" b="0" i="0" u="none" strike="noStrike" cap="none" normalizeH="0" baseline="0" dirty="0" err="1">
                          <a:ln>
                            <a:noFill/>
                          </a:ln>
                          <a:solidFill>
                            <a:schemeClr val="bg1"/>
                          </a:solidFill>
                          <a:effectLst/>
                          <a:latin typeface="Arial" charset="0"/>
                          <a:cs typeface="Arial" charset="0"/>
                        </a:rPr>
                        <a:t>Troas</a:t>
                      </a:r>
                      <a:r>
                        <a:rPr kumimoji="0" lang="fr-FR" sz="2800" b="0" i="0" u="none" strike="noStrike" cap="none" normalizeH="0" baseline="0" dirty="0">
                          <a:ln>
                            <a:noFill/>
                          </a:ln>
                          <a:solidFill>
                            <a:schemeClr val="bg1"/>
                          </a:solidFill>
                          <a:effectLst/>
                          <a:latin typeface="Arial" charset="0"/>
                          <a:cs typeface="Arial" charset="0"/>
                        </a:rPr>
                        <a:t>. Quant à nous, partis de Philippes après les jours des pains sans levain, nous nous sommes embarqués pour les rejoindre,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Gaius of </a:t>
                      </a:r>
                      <a:r>
                        <a:rPr kumimoji="0" lang="en-US" sz="2800" b="0" i="0" u="none" strike="noStrike" cap="none" normalizeH="0" baseline="0" dirty="0" err="1">
                          <a:ln>
                            <a:noFill/>
                          </a:ln>
                          <a:solidFill>
                            <a:schemeClr val="bg1"/>
                          </a:solidFill>
                          <a:effectLst/>
                          <a:latin typeface="Arial" charset="0"/>
                          <a:cs typeface="Arial" charset="0"/>
                        </a:rPr>
                        <a:t>Derbe</a:t>
                      </a:r>
                      <a:r>
                        <a:rPr kumimoji="0" lang="en-US" sz="2800" b="0" i="0" u="none" strike="noStrike" cap="none" normalizeH="0" baseline="0" dirty="0">
                          <a:ln>
                            <a:noFill/>
                          </a:ln>
                          <a:solidFill>
                            <a:schemeClr val="bg1"/>
                          </a:solidFill>
                          <a:effectLst/>
                          <a:latin typeface="Arial" charset="0"/>
                          <a:cs typeface="Arial" charset="0"/>
                        </a:rPr>
                        <a:t>, and Timothy, and </a:t>
                      </a:r>
                      <a:r>
                        <a:rPr kumimoji="0" lang="en-US" sz="2800" b="0" i="0" u="none" strike="noStrike" cap="none" normalizeH="0" baseline="0" dirty="0" err="1">
                          <a:ln>
                            <a:noFill/>
                          </a:ln>
                          <a:solidFill>
                            <a:schemeClr val="bg1"/>
                          </a:solidFill>
                          <a:effectLst/>
                          <a:latin typeface="Arial" charset="0"/>
                          <a:cs typeface="Arial" charset="0"/>
                        </a:rPr>
                        <a:t>Tychicus</a:t>
                      </a:r>
                      <a:r>
                        <a:rPr kumimoji="0" lang="en-US" sz="2800" b="0" i="0" u="none" strike="noStrike" cap="none" normalizeH="0" baseline="0" dirty="0">
                          <a:ln>
                            <a:noFill/>
                          </a:ln>
                          <a:solidFill>
                            <a:schemeClr val="bg1"/>
                          </a:solidFill>
                          <a:effectLst/>
                          <a:latin typeface="Arial" charset="0"/>
                          <a:cs typeface="Arial" charset="0"/>
                        </a:rPr>
                        <a:t> and </a:t>
                      </a:r>
                      <a:r>
                        <a:rPr kumimoji="0" lang="en-US" sz="2800" b="0" i="0" u="none" strike="noStrike" cap="none" normalizeH="0" baseline="0" dirty="0" err="1">
                          <a:ln>
                            <a:noFill/>
                          </a:ln>
                          <a:solidFill>
                            <a:schemeClr val="bg1"/>
                          </a:solidFill>
                          <a:effectLst/>
                          <a:latin typeface="Arial" charset="0"/>
                          <a:cs typeface="Arial" charset="0"/>
                        </a:rPr>
                        <a:t>Trophimus</a:t>
                      </a:r>
                      <a:r>
                        <a:rPr kumimoji="0" lang="en-US" sz="2800" b="0" i="0" u="none" strike="noStrike" cap="none" normalizeH="0" baseline="0" dirty="0">
                          <a:ln>
                            <a:noFill/>
                          </a:ln>
                          <a:solidFill>
                            <a:schemeClr val="bg1"/>
                          </a:solidFill>
                          <a:effectLst/>
                          <a:latin typeface="Arial" charset="0"/>
                          <a:cs typeface="Arial" charset="0"/>
                        </a:rPr>
                        <a:t> of Asia. 5 These men, going ahead, waited for us at Troas. 6 But we sailed away from Philippi after the Days of Unleavened Bread,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0656" name="Group 16"/>
          <p:cNvGraphicFramePr>
            <a:graphicFrameLocks noGrp="1"/>
          </p:cNvGraphicFramePr>
          <p:nvPr/>
        </p:nvGraphicFramePr>
        <p:xfrm>
          <a:off x="34925" y="115888"/>
          <a:ext cx="9145588" cy="6528054"/>
        </p:xfrm>
        <a:graphic>
          <a:graphicData uri="http://schemas.openxmlformats.org/drawingml/2006/table">
            <a:tbl>
              <a:tblPr rtl="1"/>
              <a:tblGrid>
                <a:gridCol w="4845275">
                  <a:extLst>
                    <a:ext uri="{9D8B030D-6E8A-4147-A177-3AD203B41FA5}">
                      <a16:colId xmlns:a16="http://schemas.microsoft.com/office/drawing/2014/main" val="20000"/>
                    </a:ext>
                  </a:extLst>
                </a:gridCol>
                <a:gridCol w="43003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a:ln>
                            <a:noFill/>
                          </a:ln>
                          <a:solidFill>
                            <a:schemeClr val="bg1"/>
                          </a:solidFill>
                          <a:effectLst/>
                          <a:latin typeface="Arial" charset="0"/>
                          <a:cs typeface="Arial" charset="0"/>
                        </a:rPr>
                        <a:t>ووافيناهم في خمسة ايام الى ترواس حيث صرفنا سبعة ايام</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وفي اول الاسبوع اذ كان التلاميذ مجتمعين ليكسروا خبزا خاطبهم بولس وهو مزمع ان يمضي في الغد واطال الكلام الى نصف الليل.</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cinq jours plus tard, à </a:t>
                      </a:r>
                      <a:r>
                        <a:rPr kumimoji="0" lang="fr-FR" sz="2800" b="0" i="0" u="none" strike="noStrike" cap="none" normalizeH="0" baseline="0" dirty="0" err="1">
                          <a:ln>
                            <a:noFill/>
                          </a:ln>
                          <a:solidFill>
                            <a:schemeClr val="bg1"/>
                          </a:solidFill>
                          <a:effectLst/>
                          <a:latin typeface="Arial" charset="0"/>
                          <a:cs typeface="Arial" charset="0"/>
                        </a:rPr>
                        <a:t>Troas</a:t>
                      </a:r>
                      <a:r>
                        <a:rPr kumimoji="0" lang="fr-FR" sz="2800" b="0" i="0" u="none" strike="noStrike" cap="none" normalizeH="0" baseline="0" dirty="0">
                          <a:ln>
                            <a:noFill/>
                          </a:ln>
                          <a:solidFill>
                            <a:schemeClr val="bg1"/>
                          </a:solidFill>
                          <a:effectLst/>
                          <a:latin typeface="Arial" charset="0"/>
                          <a:cs typeface="Arial" charset="0"/>
                        </a:rPr>
                        <a:t>, où nous avons fait halte pendant une semaine.</a:t>
                      </a:r>
                      <a:r>
                        <a:rPr kumimoji="0" lang="ar-EG" sz="2800" b="0" i="0" u="none" strike="noStrike" cap="none" normalizeH="0" baseline="0" dirty="0">
                          <a:ln>
                            <a:noFill/>
                          </a:ln>
                          <a:solidFill>
                            <a:schemeClr val="bg1"/>
                          </a:solidFill>
                          <a:effectLst/>
                          <a:latin typeface="Arial" charset="0"/>
                          <a:cs typeface="Arial" charset="0"/>
                        </a:rPr>
                        <a:t> </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Le premier jour de la semaine, alors que nous étions réunis pour rompre le pain, Paul, qui devait partir le lendemain, adressait la parole aux frères et il avait prolongé l'entretien vers minuit.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2800" b="0" i="0" u="none" strike="noStrike" cap="none" normalizeH="0" baseline="0" dirty="0">
                          <a:ln>
                            <a:noFill/>
                          </a:ln>
                          <a:solidFill>
                            <a:schemeClr val="bg1"/>
                          </a:solidFill>
                          <a:effectLst/>
                          <a:latin typeface="Arial" charset="0"/>
                          <a:cs typeface="Arial" charset="0"/>
                        </a:rPr>
                        <a:t>and in five days joined them at Troas, where we stayed seven days.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Now on the first day of the week, when the disciples came together to break bread, Paul, ready to depart the next day, spoke to them and continued his message until midnight.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0467" name="Group 35"/>
          <p:cNvGraphicFramePr>
            <a:graphicFrameLocks noGrp="1"/>
          </p:cNvGraphicFramePr>
          <p:nvPr/>
        </p:nvGraphicFramePr>
        <p:xfrm>
          <a:off x="34925" y="115888"/>
          <a:ext cx="9145588" cy="6442710"/>
        </p:xfrm>
        <a:graphic>
          <a:graphicData uri="http://schemas.openxmlformats.org/drawingml/2006/table">
            <a:tbl>
              <a:tblPr rtl="1"/>
              <a:tblGrid>
                <a:gridCol w="4682217">
                  <a:extLst>
                    <a:ext uri="{9D8B030D-6E8A-4147-A177-3AD203B41FA5}">
                      <a16:colId xmlns:a16="http://schemas.microsoft.com/office/drawing/2014/main" val="20000"/>
                    </a:ext>
                  </a:extLst>
                </a:gridCol>
                <a:gridCol w="4463371">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وكانت مصابيح كثيرة في العليّة التي كانوا مجتمعين فيها. وكان شاب اسمه افتيخوس جالسا في الطاقة متثقلا بنوم عميق.</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واذ كان بولس يخاطب خطابا طويلا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Les lampes ne manquaient pas dans la chambre haute où nous étions réunis.9 Un jeune homme, nommé Rutyque, qui s'était assis sur le rebord de la fenêtre, a été pris d'un sommeil profond, tandis que Paul n'en finissait pas de parler. Sous l'emprise du sommeil,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There were many lamps in the upper room where they were gathered together. 9 And in a window sat a certain young man named </a:t>
                      </a:r>
                      <a:r>
                        <a:rPr kumimoji="0" lang="en-US" sz="2800" b="0" i="0" u="none" strike="noStrike" cap="none" normalizeH="0" baseline="0" dirty="0" err="1">
                          <a:ln>
                            <a:noFill/>
                          </a:ln>
                          <a:solidFill>
                            <a:schemeClr val="bg1"/>
                          </a:solidFill>
                          <a:effectLst/>
                          <a:latin typeface="Arial" charset="0"/>
                          <a:cs typeface="Arial" charset="0"/>
                        </a:rPr>
                        <a:t>Eutychus</a:t>
                      </a:r>
                      <a:r>
                        <a:rPr kumimoji="0" lang="en-US" sz="2800" b="0" i="0" u="none" strike="noStrike" cap="none" normalizeH="0" baseline="0" dirty="0">
                          <a:ln>
                            <a:noFill/>
                          </a:ln>
                          <a:solidFill>
                            <a:schemeClr val="bg1"/>
                          </a:solidFill>
                          <a:effectLst/>
                          <a:latin typeface="Arial" charset="0"/>
                          <a:cs typeface="Arial" charset="0"/>
                        </a:rPr>
                        <a:t>, who was sinking into a deep sleep. He was overcome by sleep; and as Paul continued speaking,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7249" name="Group 33"/>
          <p:cNvGraphicFramePr>
            <a:graphicFrameLocks noGrp="1"/>
          </p:cNvGraphicFramePr>
          <p:nvPr/>
        </p:nvGraphicFramePr>
        <p:xfrm>
          <a:off x="34925" y="115888"/>
          <a:ext cx="9145588" cy="6620256"/>
        </p:xfrm>
        <a:graphic>
          <a:graphicData uri="http://schemas.openxmlformats.org/drawingml/2006/table">
            <a:tbl>
              <a:tblPr rtl="1"/>
              <a:tblGrid>
                <a:gridCol w="4550455">
                  <a:extLst>
                    <a:ext uri="{9D8B030D-6E8A-4147-A177-3AD203B41FA5}">
                      <a16:colId xmlns:a16="http://schemas.microsoft.com/office/drawing/2014/main" val="20000"/>
                    </a:ext>
                  </a:extLst>
                </a:gridCol>
                <a:gridCol w="4595133">
                  <a:extLst>
                    <a:ext uri="{9D8B030D-6E8A-4147-A177-3AD203B41FA5}">
                      <a16:colId xmlns:a16="http://schemas.microsoft.com/office/drawing/2014/main" val="20001"/>
                    </a:ext>
                  </a:extLst>
                </a:gridCol>
              </a:tblGrid>
              <a:tr h="1384286">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غلب عليه النوم فسقط من الطبقة الثالثة الى اسفل وحمل ميتا.  فنزل بولس ووقع عليه واعتنقه قائلا لا تضطربوا لان نفسه فيه.  ثم صعد وكسر خبزا واكل وتكلم كثيرا الى الفجر</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وهكذا خرج.</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 est tombé du troisième étage et, quand on a voulu le relever, il était mort. 10 Paul est alors descendu, s'est précipité vers lui et l'a pris dans ses bras: "Ne vous agitez pas! Il est vivant!" Une fois remonté, Paul a rompu le pain et mangé; puis il a prolongé l'entretien jusqu'à l'aube et alors il s'en est allé.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he fell down from the third story and was taken up dead. 10 But Paul went down, fell on him, and embracing him said, Do not trouble yourselves, for his life is in him. 11 Now when he had come up, had broken bread and eaten, and talked a long while, even till daybreak, he departed.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8276" name="Group 36"/>
          <p:cNvGraphicFramePr>
            <a:graphicFrameLocks noGrp="1"/>
          </p:cNvGraphicFramePr>
          <p:nvPr/>
        </p:nvGraphicFramePr>
        <p:xfrm>
          <a:off x="34925" y="115888"/>
          <a:ext cx="9145588" cy="601599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وأتوا بالفتى حيّا وتعزوا تعزية ليست بقليلة  واما نحن فسبقنا الى السفينة واقلعنا الى اسوس مزمعين ان نأخذ بولس من هناك لانه كان قد رتب هكذا مزمعا ان يمشي.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Quant au garçon, on l'a emmené vivant et ç'a été un immense réconfort. 13 Prenant les devants, nous nous sommes alors embarqués sur un bateau à destination d'Assos, où nous devions reprendre Paul, qui devait s'y rendre par la route comme il en avait décidé.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they brought the young man in alive, and they were not a little comforted. 13 Then we went ahead to the ship and sailed to Assos, there intending to take Paul on board; for so he had given orders, intending himself to go on foot.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8617" name="Group 25"/>
          <p:cNvGraphicFramePr>
            <a:graphicFrameLocks noGrp="1"/>
          </p:cNvGraphicFramePr>
          <p:nvPr/>
        </p:nvGraphicFramePr>
        <p:xfrm>
          <a:off x="34925" y="115888"/>
          <a:ext cx="9145588" cy="5589270"/>
        </p:xfrm>
        <a:graphic>
          <a:graphicData uri="http://schemas.openxmlformats.org/drawingml/2006/table">
            <a:tbl>
              <a:tblPr rtl="1"/>
              <a:tblGrid>
                <a:gridCol w="5140095">
                  <a:extLst>
                    <a:ext uri="{9D8B030D-6E8A-4147-A177-3AD203B41FA5}">
                      <a16:colId xmlns:a16="http://schemas.microsoft.com/office/drawing/2014/main" val="20000"/>
                    </a:ext>
                  </a:extLst>
                </a:gridCol>
                <a:gridCol w="400549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فلما وافانا الى اسوس اخذناه وأتينا الى ميتيليني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ثم سافرنا من هناك في البحر واقبلنا في الغد الى مقابل خيوس‏.وفي اليوم الآخر وصلنا الى ساموس</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Quand il nous a rejoints à </a:t>
                      </a:r>
                      <a:r>
                        <a:rPr kumimoji="0" lang="fr-FR" sz="2800" b="0" i="0" u="none" strike="noStrike" cap="none" normalizeH="0" baseline="0" dirty="0" err="1">
                          <a:ln>
                            <a:noFill/>
                          </a:ln>
                          <a:solidFill>
                            <a:schemeClr val="bg1"/>
                          </a:solidFill>
                          <a:effectLst/>
                          <a:latin typeface="Arial" charset="0"/>
                          <a:cs typeface="Arial" charset="0"/>
                        </a:rPr>
                        <a:t>Assos</a:t>
                      </a:r>
                      <a:r>
                        <a:rPr kumimoji="0" lang="fr-FR" sz="2800" b="0" i="0" u="none" strike="noStrike" cap="none" normalizeH="0" baseline="0" dirty="0">
                          <a:ln>
                            <a:noFill/>
                          </a:ln>
                          <a:solidFill>
                            <a:schemeClr val="bg1"/>
                          </a:solidFill>
                          <a:effectLst/>
                          <a:latin typeface="Arial" charset="0"/>
                          <a:cs typeface="Arial" charset="0"/>
                        </a:rPr>
                        <a:t>, nous l'avons pris à bord pour gagner </a:t>
                      </a:r>
                      <a:r>
                        <a:rPr kumimoji="0" lang="fr-FR" sz="2800" b="0" i="0" u="none" strike="noStrike" cap="none" normalizeH="0" baseline="0" dirty="0" err="1">
                          <a:ln>
                            <a:noFill/>
                          </a:ln>
                          <a:solidFill>
                            <a:schemeClr val="bg1"/>
                          </a:solidFill>
                          <a:effectLst/>
                          <a:latin typeface="Arial" charset="0"/>
                          <a:cs typeface="Arial" charset="0"/>
                        </a:rPr>
                        <a:t>Mitylène</a:t>
                      </a:r>
                      <a:r>
                        <a:rPr kumimoji="0" lang="fr-FR" sz="2800" b="0" i="0" u="none" strike="noStrike" cap="none" normalizeH="0" baseline="0" dirty="0">
                          <a:ln>
                            <a:noFill/>
                          </a:ln>
                          <a:solidFill>
                            <a:schemeClr val="bg1"/>
                          </a:solidFill>
                          <a:effectLst/>
                          <a:latin typeface="Arial" charset="0"/>
                          <a:cs typeface="Arial" charset="0"/>
                        </a:rPr>
                        <a:t>. De là nous avons fait voile le lendemain, jusqu'à la hauteur de Chio; le surlendemain, nous avons traversé sur Samos et vingt-quatre heures plus tard,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And when he met us at </a:t>
                      </a:r>
                      <a:r>
                        <a:rPr kumimoji="0" lang="en-US" sz="2800" b="0" i="0" u="none" strike="noStrike" cap="none" normalizeH="0" baseline="0" dirty="0" err="1">
                          <a:ln>
                            <a:noFill/>
                          </a:ln>
                          <a:solidFill>
                            <a:schemeClr val="bg1"/>
                          </a:solidFill>
                          <a:effectLst/>
                          <a:latin typeface="Arial" charset="0"/>
                          <a:cs typeface="Arial" charset="0"/>
                        </a:rPr>
                        <a:t>Assos</a:t>
                      </a:r>
                      <a:r>
                        <a:rPr kumimoji="0" lang="en-US" sz="2800" b="0" i="0" u="none" strike="noStrike" cap="none" normalizeH="0" baseline="0" dirty="0">
                          <a:ln>
                            <a:noFill/>
                          </a:ln>
                          <a:solidFill>
                            <a:schemeClr val="bg1"/>
                          </a:solidFill>
                          <a:effectLst/>
                          <a:latin typeface="Arial" charset="0"/>
                          <a:cs typeface="Arial" charset="0"/>
                        </a:rPr>
                        <a:t>, we took him on board and came to </a:t>
                      </a:r>
                      <a:r>
                        <a:rPr kumimoji="0" lang="en-US" sz="2800" b="0" i="0" u="none" strike="noStrike" cap="none" normalizeH="0" baseline="0" dirty="0" err="1">
                          <a:ln>
                            <a:noFill/>
                          </a:ln>
                          <a:solidFill>
                            <a:schemeClr val="bg1"/>
                          </a:solidFill>
                          <a:effectLst/>
                          <a:latin typeface="Arial" charset="0"/>
                          <a:cs typeface="Arial" charset="0"/>
                        </a:rPr>
                        <a:t>Mitylene</a:t>
                      </a:r>
                      <a:r>
                        <a:rPr kumimoji="0" lang="en-US" sz="2800" b="0" i="0" u="none" strike="noStrike" cap="none" normalizeH="0" baseline="0" dirty="0">
                          <a:ln>
                            <a:noFill/>
                          </a:ln>
                          <a:solidFill>
                            <a:schemeClr val="bg1"/>
                          </a:solidFill>
                          <a:effectLst/>
                          <a:latin typeface="Arial" charset="0"/>
                          <a:cs typeface="Arial" charset="0"/>
                        </a:rPr>
                        <a:t>. 15 We sailed from there, and the next day came opposite Chios. The following day we arrived at Samos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9632" name="Group 16"/>
          <p:cNvGraphicFramePr>
            <a:graphicFrameLocks noGrp="1"/>
          </p:cNvGraphicFramePr>
          <p:nvPr/>
        </p:nvGraphicFramePr>
        <p:xfrm>
          <a:off x="34925" y="115888"/>
          <a:ext cx="9145588" cy="631443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واقمنا في تروجيليون ثم في اليوم التالي جئنا الى ميليتس.لان بولس عزم ان يتجاوز افسس في البحر لئلا يعرض له ان يصرف وقتا في اسيا.لانه كان يسرع حتى اذا امكنه يكون في اورشليم في يوم الخمسين</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après une escale à </a:t>
                      </a:r>
                      <a:r>
                        <a:rPr kumimoji="0" lang="fr-FR" sz="2800" b="0" i="0" u="none" strike="noStrike" cap="none" normalizeH="0" baseline="0" dirty="0" err="1">
                          <a:ln>
                            <a:noFill/>
                          </a:ln>
                          <a:solidFill>
                            <a:schemeClr val="bg1"/>
                          </a:solidFill>
                          <a:effectLst/>
                          <a:latin typeface="Arial" charset="0"/>
                          <a:cs typeface="Arial" charset="0"/>
                        </a:rPr>
                        <a:t>Trogyllion</a:t>
                      </a:r>
                      <a:r>
                        <a:rPr kumimoji="0" lang="fr-FR" sz="2800" b="0" i="0" u="none" strike="noStrike" cap="none" normalizeH="0" baseline="0" dirty="0">
                          <a:ln>
                            <a:noFill/>
                          </a:ln>
                          <a:solidFill>
                            <a:schemeClr val="bg1"/>
                          </a:solidFill>
                          <a:effectLst/>
                          <a:latin typeface="Arial" charset="0"/>
                          <a:cs typeface="Arial" charset="0"/>
                        </a:rPr>
                        <a:t>, nous sommes arrivés à Milet. 16 Paul était en effet décidé à éviter l'escale d'Éphèse, pour ne pas perdre de temps en Asie. Il n'avait qu'une hâte: être à Jérusalem, si possible, pour le jour de la Pentecôte.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stayed at </a:t>
                      </a:r>
                      <a:r>
                        <a:rPr kumimoji="0" lang="en-US" sz="2800" b="0" i="0" u="none" strike="noStrike" cap="none" normalizeH="0" baseline="0" dirty="0" err="1">
                          <a:ln>
                            <a:noFill/>
                          </a:ln>
                          <a:solidFill>
                            <a:schemeClr val="bg1"/>
                          </a:solidFill>
                          <a:effectLst/>
                          <a:latin typeface="Arial" charset="0"/>
                          <a:cs typeface="Arial" charset="0"/>
                        </a:rPr>
                        <a:t>Trogyllium</a:t>
                      </a:r>
                      <a:r>
                        <a:rPr kumimoji="0" lang="en-US" sz="2800" b="0" i="0" u="none" strike="noStrike" cap="none" normalizeH="0" baseline="0" dirty="0">
                          <a:ln>
                            <a:noFill/>
                          </a:ln>
                          <a:solidFill>
                            <a:schemeClr val="bg1"/>
                          </a:solidFill>
                          <a:effectLst/>
                          <a:latin typeface="Arial" charset="0"/>
                          <a:cs typeface="Arial" charset="0"/>
                        </a:rPr>
                        <a:t>. The next day we came to Miletus. 16 For Paul had decided to sail past Ephesus, so that he would not have to spend time in Asia; for he was hurrying to be at Jerusalem, if possible, on the Day of Pentecost.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50825" y="142852"/>
            <a:ext cx="8642350" cy="4647426"/>
          </a:xfrm>
          <a:prstGeom prst="rect">
            <a:avLst/>
          </a:prstGeom>
          <a:noFill/>
          <a:ln w="9525">
            <a:noFill/>
            <a:miter lim="800000"/>
            <a:headEnd/>
            <a:tailEnd/>
          </a:ln>
        </p:spPr>
        <p:txBody>
          <a:bodyPr>
            <a:spAutoFit/>
          </a:bodyPr>
          <a:lstStyle/>
          <a:p>
            <a:pPr algn="ctr"/>
            <a:r>
              <a:rPr lang="en-US" sz="3600" dirty="0">
                <a:solidFill>
                  <a:srgbClr val="FF9900"/>
                </a:solidFill>
              </a:rPr>
              <a:t>The word of the Lord shall grow, multiply, be mighty and be confirmed in the holy church of God. Amen</a:t>
            </a:r>
          </a:p>
          <a:p>
            <a:pPr algn="ctr"/>
            <a:r>
              <a:rPr lang="ar-SA" sz="4000" dirty="0">
                <a:solidFill>
                  <a:srgbClr val="FF9900"/>
                </a:solidFill>
              </a:rPr>
              <a:t>لم تَزَلْ كَلِمَةُ الربِّ تَنمُو وتكثر وتَعتَزوتَثبت،</a:t>
            </a:r>
            <a:r>
              <a:rPr lang="ar-EG" sz="4000" dirty="0">
                <a:solidFill>
                  <a:srgbClr val="FF9900"/>
                </a:solidFill>
              </a:rPr>
              <a:t>        </a:t>
            </a:r>
            <a:r>
              <a:rPr lang="ar-SA" sz="4000" dirty="0">
                <a:solidFill>
                  <a:srgbClr val="FF9900"/>
                </a:solidFill>
              </a:rPr>
              <a:t> في </a:t>
            </a:r>
            <a:r>
              <a:rPr lang="ar-EG" sz="4000" dirty="0">
                <a:solidFill>
                  <a:srgbClr val="FF9900"/>
                </a:solidFill>
              </a:rPr>
              <a:t>كنيسة </a:t>
            </a:r>
            <a:r>
              <a:rPr lang="ar-SA" sz="4000" dirty="0">
                <a:solidFill>
                  <a:srgbClr val="FF9900"/>
                </a:solidFill>
              </a:rPr>
              <a:t>اللـه المُقدَّسة. آمين.</a:t>
            </a:r>
            <a:endParaRPr lang="fr-CA" sz="40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grpSp>
        <p:nvGrpSpPr>
          <p:cNvPr id="2" name="Group 2"/>
          <p:cNvGrpSpPr/>
          <p:nvPr/>
        </p:nvGrpSpPr>
        <p:grpSpPr>
          <a:xfrm>
            <a:off x="142844" y="4357694"/>
            <a:ext cx="2571768" cy="2357454"/>
            <a:chOff x="2352028" y="1337316"/>
            <a:chExt cx="4364177" cy="3377568"/>
          </a:xfrm>
        </p:grpSpPr>
        <p:pic>
          <p:nvPicPr>
            <p:cNvPr id="4" name="Picture 3" descr="resurc.jpg"/>
            <p:cNvPicPr>
              <a:picLocks noChangeAspect="1"/>
            </p:cNvPicPr>
            <p:nvPr/>
          </p:nvPicPr>
          <p:blipFill>
            <a:blip r:embed="rId2" cstate="print"/>
            <a:srcRect r="4456"/>
            <a:stretch>
              <a:fillRect/>
            </a:stretch>
          </p:blipFill>
          <p:spPr>
            <a:xfrm>
              <a:off x="3428992" y="1337316"/>
              <a:ext cx="2237038" cy="3020378"/>
            </a:xfrm>
            <a:prstGeom prst="rect">
              <a:avLst/>
            </a:prstGeom>
          </p:spPr>
        </p:pic>
        <p:pic>
          <p:nvPicPr>
            <p:cNvPr id="5" name="Picture 3"/>
            <p:cNvPicPr>
              <a:picLocks noChangeAspect="1" noChangeArrowheads="1"/>
            </p:cNvPicPr>
            <p:nvPr/>
          </p:nvPicPr>
          <p:blipFill>
            <a:blip r:embed="rId3" cstate="print"/>
            <a:srcRect l="19608" r="16666"/>
            <a:stretch>
              <a:fillRect/>
            </a:stretch>
          </p:blipFill>
          <p:spPr bwMode="auto">
            <a:xfrm rot="21269777">
              <a:off x="2352028" y="2521055"/>
              <a:ext cx="928694" cy="2193829"/>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l="19608" r="16666"/>
            <a:stretch>
              <a:fillRect/>
            </a:stretch>
          </p:blipFill>
          <p:spPr bwMode="auto">
            <a:xfrm rot="351600">
              <a:off x="5787511" y="2521055"/>
              <a:ext cx="928694" cy="2193829"/>
            </a:xfrm>
            <a:prstGeom prst="rect">
              <a:avLst/>
            </a:prstGeom>
            <a:noFill/>
            <a:ln w="9525">
              <a:noFill/>
              <a:miter lim="800000"/>
              <a:headEnd/>
              <a:tailEnd/>
            </a:ln>
            <a:effectLst/>
          </p:spPr>
        </p:pic>
      </p:grpSp>
      <p:sp>
        <p:nvSpPr>
          <p:cNvPr id="7" name="Text Box 2">
            <a:hlinkClick r:id="" action="ppaction://macro?name=GoToHeavenlyHosts"/>
          </p:cNvPr>
          <p:cNvSpPr txBox="1">
            <a:spLocks noChangeArrowheads="1"/>
          </p:cNvSpPr>
          <p:nvPr/>
        </p:nvSpPr>
        <p:spPr bwMode="auto">
          <a:xfrm>
            <a:off x="4464080" y="5554181"/>
            <a:ext cx="4465638" cy="1089529"/>
          </a:xfrm>
          <a:prstGeom prst="rect">
            <a:avLst/>
          </a:prstGeom>
          <a:solidFill>
            <a:srgbClr val="3333FF"/>
          </a:solidFill>
          <a:ln w="57150" cmpd="thickThin">
            <a:solidFill>
              <a:schemeClr val="tx1"/>
            </a:solidFill>
            <a:miter lim="800000"/>
            <a:headEnd/>
            <a:tailEnd/>
          </a:ln>
        </p:spPr>
        <p:txBody>
          <a:bodyPr>
            <a:spAutoFit/>
          </a:bodyPr>
          <a:lstStyle/>
          <a:p>
            <a:pPr algn="ctr" rtl="0">
              <a:lnSpc>
                <a:spcPct val="90000"/>
              </a:lnSpc>
            </a:pPr>
            <a:r>
              <a:rPr lang="en-CA" sz="2400" b="1" dirty="0">
                <a:solidFill>
                  <a:schemeClr val="bg1"/>
                </a:solidFill>
              </a:rPr>
              <a:t>O heavenly Hosts</a:t>
            </a:r>
          </a:p>
          <a:p>
            <a:pPr algn="ctr">
              <a:lnSpc>
                <a:spcPct val="90000"/>
              </a:lnSpc>
            </a:pPr>
            <a:r>
              <a:rPr lang="ar-EG" sz="2400" b="1" dirty="0">
                <a:solidFill>
                  <a:schemeClr val="bg1"/>
                </a:solidFill>
              </a:rPr>
              <a:t>يا كل الصفوف السمائيين</a:t>
            </a:r>
            <a:endParaRPr lang="en-CA" sz="2400" b="1" dirty="0">
              <a:solidFill>
                <a:schemeClr val="bg1"/>
              </a:solidFill>
            </a:endParaRPr>
          </a:p>
          <a:p>
            <a:pPr algn="ctr">
              <a:lnSpc>
                <a:spcPct val="90000"/>
              </a:lnSpc>
            </a:pPr>
            <a:r>
              <a:rPr lang="fr-CA" sz="2400" b="1" dirty="0">
                <a:solidFill>
                  <a:schemeClr val="bg1"/>
                </a:solidFill>
              </a:rPr>
              <a:t>O chœurs célestes</a:t>
            </a:r>
            <a:endParaRPr lang="en-CA" sz="2400" b="1" dirty="0">
              <a:solidFill>
                <a:schemeClr val="bg1"/>
              </a:solidFill>
            </a:endParaRPr>
          </a:p>
        </p:txBody>
      </p:sp>
      <p:pic>
        <p:nvPicPr>
          <p:cNvPr id="8" name="Picture 3" descr="pointing"/>
          <p:cNvPicPr>
            <a:picLocks noChangeAspect="1" noChangeArrowheads="1"/>
          </p:cNvPicPr>
          <p:nvPr/>
        </p:nvPicPr>
        <p:blipFill>
          <a:blip r:embed="rId4" cstate="print"/>
          <a:srcRect/>
          <a:stretch>
            <a:fillRect/>
          </a:stretch>
        </p:blipFill>
        <p:spPr bwMode="auto">
          <a:xfrm>
            <a:off x="3047998" y="5754099"/>
            <a:ext cx="1238250" cy="628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4561" name="Group 33"/>
          <p:cNvGraphicFramePr>
            <a:graphicFrameLocks noGrp="1"/>
          </p:cNvGraphicFramePr>
          <p:nvPr/>
        </p:nvGraphicFramePr>
        <p:xfrm>
          <a:off x="34925" y="-26988"/>
          <a:ext cx="9074150" cy="590391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a:t>
                      </a:r>
                      <a:r>
                        <a:rPr kumimoji="0" lang="en-US" sz="3600" b="0" i="0" u="sng" strike="noStrike" cap="none" normalizeH="0" baseline="0" dirty="0">
                          <a:ln>
                            <a:noFill/>
                          </a:ln>
                          <a:solidFill>
                            <a:srgbClr val="FF9933"/>
                          </a:solidFill>
                          <a:effectLst/>
                          <a:latin typeface="Arial" charset="0"/>
                          <a:cs typeface="Arial" charset="0"/>
                        </a:rPr>
                        <a:t>147:12, 18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سبحي يا اورشليم الرب سبحي الهك يا صهيون. يرسل كلمته فيذيبها.يهب بريحه فتسيل المياه.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هللويا</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147:12,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Glorifie le Seigneur, Jérusalem</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.Sion, loue ton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fait souffler le vent, les eaux s'écoulent,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147:12,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Praise the Lord, O Jerusalem! Praise your God, O Zion!.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He causes His wind to blow, and the waters flow.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7pg</a:t>
            </a:r>
          </a:p>
        </p:txBody>
      </p:sp>
    </p:spTree>
  </p:cSld>
  <p:clrMapOvr>
    <a:masterClrMapping/>
  </p:clrMapOvr>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5613" name="Group 61"/>
          <p:cNvGraphicFramePr>
            <a:graphicFrameLocks noGrp="1"/>
          </p:cNvGraphicFramePr>
          <p:nvPr/>
        </p:nvGraphicFramePr>
        <p:xfrm>
          <a:off x="-36513" y="44450"/>
          <a:ext cx="9217026" cy="6793992"/>
        </p:xfrm>
        <a:graphic>
          <a:graphicData uri="http://schemas.openxmlformats.org/drawingml/2006/table">
            <a:tbl>
              <a:tblPr rtl="1"/>
              <a:tblGrid>
                <a:gridCol w="4752975">
                  <a:extLst>
                    <a:ext uri="{9D8B030D-6E8A-4147-A177-3AD203B41FA5}">
                      <a16:colId xmlns:a16="http://schemas.microsoft.com/office/drawing/2014/main" val="20000"/>
                    </a:ext>
                  </a:extLst>
                </a:gridCol>
                <a:gridCol w="4464051">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يوحنا ( </a:t>
                      </a:r>
                      <a:r>
                        <a:rPr kumimoji="0" lang="en-US" sz="3600" b="0" i="0" u="sng" strike="noStrike" cap="none" normalizeH="0" baseline="0" dirty="0">
                          <a:ln>
                            <a:noFill/>
                          </a:ln>
                          <a:solidFill>
                            <a:srgbClr val="FF9933"/>
                          </a:solidFill>
                          <a:effectLst/>
                          <a:latin typeface="Arial" charset="0"/>
                          <a:cs typeface="Arial" charset="0"/>
                        </a:rPr>
                        <a:t>16 : 23 - 33</a:t>
                      </a:r>
                      <a:r>
                        <a:rPr kumimoji="0" lang="ar-SA" sz="3600" b="0" i="0" u="sng" strike="noStrike" cap="none" normalizeH="0" baseline="0" dirty="0">
                          <a:ln>
                            <a:noFill/>
                          </a:ln>
                          <a:solidFill>
                            <a:srgbClr val="FF9933"/>
                          </a:solidFill>
                          <a:effectLst/>
                          <a:latin typeface="Arial" charset="0"/>
                          <a:cs typeface="Arial" charset="0"/>
                        </a:rPr>
                        <a:t>)</a:t>
                      </a:r>
                      <a:endParaRPr kumimoji="0" lang="en-C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وفي ذلك اليوم لا تسألونني شيئا.الحق الحق اقول لكم ان كل ما طلبتم من الآب باسمي يعطيكم. الى الآن لم تطلبوا شيئا باسمي.اطلبوا تأخذوا ليكون فرحكم كاملا</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16 : 23 - 33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En vérité, en vérité, je vous le dis, si vous demandez quelque chose à mon Père en mon nom, il vous le donnera. 24 Jusqu'ici vous n'avez rien demandé en mon nom: demandez et vous recevrez, pour que votre joie soit parfaite.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16:23-33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in that day you will ask Me nothing. Most assuredly, I say to you, whatever you ask the Father in My name He will give you. 24 Until now you have asked nothing in My name. Ask, and you will receive, that your joy may be full.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7g</a:t>
            </a:r>
          </a:p>
        </p:txBody>
      </p:sp>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6616" name="Group 40"/>
          <p:cNvGraphicFramePr>
            <a:graphicFrameLocks noGrp="1"/>
          </p:cNvGraphicFramePr>
          <p:nvPr/>
        </p:nvGraphicFramePr>
        <p:xfrm>
          <a:off x="34925" y="44450"/>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بامثال ولكن تأتي ساعة حين لا اكلمكم ايضا بامثال بل اخبركم عن الآب علانية. في ذلك اليوم تطلبون باسمي.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Je vous ai dit tout cela de façon énigmatique, mais l'heure vient où je ne vous parlerai plus de cette manière, mais où je vous annoncerai ouvertement ce qui concerne le Père. 26 Ce jour-là, vous demanderez en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These things I have spoken to you in figurative language; but the time is coming when I will no longer speak to you in figurative language, but I will tell you plainly about the Father. 26 In that day you will ask in My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7653" name="Group 53"/>
          <p:cNvGraphicFramePr>
            <a:graphicFrameLocks noGrp="1"/>
          </p:cNvGraphicFramePr>
          <p:nvPr/>
        </p:nvGraphicFramePr>
        <p:xfrm>
          <a:off x="34925" y="44450"/>
          <a:ext cx="9074150" cy="61588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ولست اقول لكم اني انا اسأل الآب من اجلكم.  لان الآب نفسه يحبكم لانكم قد احببتموني وآمنتم اني من عند الله خرجت. خرجت من عند الآب وقد أتيت الى العالم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cependant je ne vous dis pas que je prierai le Père pour vous, car le Père lui-même vous aime parce que vous m'avez aimé et que vous avez cru que je suis sorti de Dieu. 28 Je suis sorti du Père et je suis venu dans le monde; tandis qu'à présent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 do not say to you that I shall pray the Father for you; 27 for the Father Himself loves you, because you have loved Me, and have believed that I came forth from God. 28 I came forth from the Father and have come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1597" name="Group 45"/>
          <p:cNvGraphicFramePr>
            <a:graphicFrameLocks noGrp="1"/>
          </p:cNvGraphicFramePr>
          <p:nvPr/>
        </p:nvGraphicFramePr>
        <p:xfrm>
          <a:off x="34925" y="44450"/>
          <a:ext cx="9074150"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اترك العالم واذهب الى الآب قال له تلاميذه هوذا الآن تتكلم علانية ولست تقول مثلا واحدا. الآن نعلم انك عالم بكل شيء ولست تحتاج ان يسألك احد.</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quitte le monde et je vais au Père.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29 Ses disciples lui dirent: "Voici que maintenant tu parles ouvertement et que tu abandonnes tout langage énigmatique; 30 maintenant nous savons que toi, tu sais toutes choses et que tu n'as nul besoin que quelqu'un t'interroge.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Again, I leave the world and go to the Father. 29 His disciples said to Him, See, now You are speaking plainly, and using no figure of speech! 30 Now we are sure that You know all things, and have no need that anyone should question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8679" name="Group 55"/>
          <p:cNvGraphicFramePr>
            <a:graphicFrameLocks noGrp="1"/>
          </p:cNvGraphicFramePr>
          <p:nvPr/>
        </p:nvGraphicFramePr>
        <p:xfrm>
          <a:off x="34925" y="44450"/>
          <a:ext cx="9074150" cy="6766560"/>
        </p:xfrm>
        <a:graphic>
          <a:graphicData uri="http://schemas.openxmlformats.org/drawingml/2006/table">
            <a:tbl>
              <a:tblPr rtl="1"/>
              <a:tblGrid>
                <a:gridCol w="4684485">
                  <a:extLst>
                    <a:ext uri="{9D8B030D-6E8A-4147-A177-3AD203B41FA5}">
                      <a16:colId xmlns:a16="http://schemas.microsoft.com/office/drawing/2014/main" val="20000"/>
                    </a:ext>
                  </a:extLst>
                </a:gridCol>
                <a:gridCol w="438966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لهذا نؤمن انك من الله خرجت. اجابهم يسوع الآن تؤمنون. هوذا تأتي ساعة وقد أتت الآن تتفرقون فيها كل واحد الى خاصته وتتركونني وحدي.وانا لست وحدي لان الآب معي.</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C'est bien pourquoi nous croyons que tu es sorti de Dieu. 31 Jésus leur répondit: "Croyez-vous à présent? Voici que l'heure vient, et maintenant elle est là, où vous serez dispersés, chacun allant de son côté, et vous me laisserez seul. Mais je ne suis pas seul, le Père est avec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By this we believe that You came forth from God. 31 Jesus answered them, Do you now believe? 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79668" name="Group 20"/>
          <p:cNvGraphicFramePr>
            <a:graphicFrameLocks noGrp="1"/>
          </p:cNvGraphicFramePr>
          <p:nvPr/>
        </p:nvGraphicFramePr>
        <p:xfrm>
          <a:off x="34925" y="44450"/>
          <a:ext cx="9074150" cy="6338888"/>
        </p:xfrm>
        <a:graphic>
          <a:graphicData uri="http://schemas.openxmlformats.org/drawingml/2006/table">
            <a:tbl>
              <a:tblPr rtl="1"/>
              <a:tblGrid>
                <a:gridCol w="4315961">
                  <a:extLst>
                    <a:ext uri="{9D8B030D-6E8A-4147-A177-3AD203B41FA5}">
                      <a16:colId xmlns:a16="http://schemas.microsoft.com/office/drawing/2014/main" val="20000"/>
                    </a:ext>
                  </a:extLst>
                </a:gridCol>
                <a:gridCol w="4758189">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33 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dirty="0">
                          <a:ln>
                            <a:noFill/>
                          </a:ln>
                          <a:solidFill>
                            <a:srgbClr val="FF9900"/>
                          </a:solidFill>
                          <a:effectLst/>
                          <a:latin typeface="Arial" charset="0"/>
                          <a:cs typeface="Arial" charset="0"/>
                        </a:rPr>
                        <a:t>(Gloire à Dieu éternellement.)</a:t>
                      </a:r>
                      <a:endParaRPr kumimoji="0" lang="ar-EG" sz="2300" b="1" i="0" u="none" strike="noStrike" cap="none" normalizeH="0" baseline="0" dirty="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6"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6854" name="Group 38"/>
          <p:cNvGraphicFramePr>
            <a:graphicFrameLocks noGrp="1"/>
          </p:cNvGraphicFramePr>
          <p:nvPr/>
        </p:nvGraphicFramePr>
        <p:xfrm>
          <a:off x="468313" y="404813"/>
          <a:ext cx="8137525" cy="6236208"/>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800" b="1" i="0" u="none" strike="noStrike" cap="none" normalizeH="0" baseline="0">
                          <a:ln>
                            <a:noFill/>
                          </a:ln>
                          <a:solidFill>
                            <a:srgbClr val="FF9900"/>
                          </a:solidFill>
                          <a:effectLst/>
                          <a:latin typeface="Arial" charset="0"/>
                          <a:cs typeface="Arial" charset="0"/>
                        </a:rPr>
                        <a:t>Seventh Sunday of the Holy Fifty days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8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800" b="1" i="0" u="none" strike="noStrike" cap="none" normalizeH="0" baseline="0">
                          <a:ln>
                            <a:noFill/>
                          </a:ln>
                          <a:solidFill>
                            <a:srgbClr val="FF9900"/>
                          </a:solidFill>
                          <a:effectLst/>
                          <a:latin typeface="Arial" charset="0"/>
                          <a:cs typeface="Arial" charset="0"/>
                        </a:rPr>
                        <a:t>الأحد االسابع من الخماسين المقدسة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عيد العنصرة</a:t>
                      </a:r>
                      <a:endParaRPr kumimoji="0" lang="fr-FR"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Septième Dimanche</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FR" sz="4000" b="1" i="0" u="none" strike="noStrike" cap="none" normalizeH="0" baseline="0">
                          <a:ln>
                            <a:noFill/>
                          </a:ln>
                          <a:solidFill>
                            <a:srgbClr val="FF9900"/>
                          </a:solidFill>
                          <a:effectLst/>
                          <a:latin typeface="Arial" charset="0"/>
                          <a:cs typeface="Arial" charset="0"/>
                        </a:rPr>
                        <a:t>"ELKHAMSINE «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FETE DE LA PENTECOTE</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0038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a:ln w="9525">
            <a:noFill/>
            <a:miter lim="800000"/>
            <a:headEnd/>
            <a:tailEnd/>
          </a:ln>
        </p:spPr>
      </p:pic>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8903" name="Group 39"/>
          <p:cNvGraphicFramePr>
            <a:graphicFrameLocks noGrp="1"/>
          </p:cNvGraphicFramePr>
          <p:nvPr/>
        </p:nvGraphicFramePr>
        <p:xfrm>
          <a:off x="69850" y="0"/>
          <a:ext cx="8931306" cy="6666930"/>
        </p:xfrm>
        <a:graphic>
          <a:graphicData uri="http://schemas.openxmlformats.org/drawingml/2006/table">
            <a:tbl>
              <a:tblPr rtl="1"/>
              <a:tblGrid>
                <a:gridCol w="4287527">
                  <a:extLst>
                    <a:ext uri="{9D8B030D-6E8A-4147-A177-3AD203B41FA5}">
                      <a16:colId xmlns:a16="http://schemas.microsoft.com/office/drawing/2014/main" val="20000"/>
                    </a:ext>
                  </a:extLst>
                </a:gridCol>
                <a:gridCol w="4643779">
                  <a:extLst>
                    <a:ext uri="{9D8B030D-6E8A-4147-A177-3AD203B41FA5}">
                      <a16:colId xmlns:a16="http://schemas.microsoft.com/office/drawing/2014/main" val="20001"/>
                    </a:ext>
                  </a:extLst>
                </a:gridCol>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Arial" charset="0"/>
                        </a:rPr>
                        <a:t>51:12, 14</a:t>
                      </a:r>
                      <a:r>
                        <a:rPr kumimoji="0" lang="ar-SA" sz="3600" b="0" i="0" u="sng" strike="noStrike" cap="none" normalizeH="0" baseline="0" dirty="0">
                          <a:ln>
                            <a:noFill/>
                          </a:ln>
                          <a:solidFill>
                            <a:srgbClr val="FF9933"/>
                          </a:solidFill>
                          <a:effectLst/>
                          <a:latin typeface="Arial" charset="0"/>
                          <a:cs typeface="Arial" charset="0"/>
                        </a:rPr>
                        <a:t>)</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رد لي بهجة خلاصك وبروح منتدبة اعضدني.</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نجني من الدماء يا الله اله خلاصي.فيسبح لساني برك.</a:t>
                      </a:r>
                      <a:r>
                        <a:rPr kumimoji="0" lang="en-US"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ar-EG" sz="3600" b="0"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dirty="0">
                          <a:ln>
                            <a:noFill/>
                          </a:ln>
                          <a:solidFill>
                            <a:srgbClr val="FF9933"/>
                          </a:solidFill>
                          <a:effectLst/>
                          <a:latin typeface="Arial" charset="0"/>
                          <a:cs typeface="Times New Roman" pitchFamily="18" charset="0"/>
                        </a:rPr>
                        <a:t>Psaumes 51:12,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12 Rends-moi la joie d'être sauvé, et que l'esprit généreux me soutienne.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14 Mon Dieu, Dieu sauveur, libère-moi du sang; que ma langue crie ta justice,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pitchFamily="34" charset="0"/>
                          <a:cs typeface="Arial" pitchFamily="34"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51:12,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Restore to me the joy of Your salvation, And uphold me by Your generous Spirit.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Deliver me from the guilt of bloodshed, O God, The God of my salvation, And my tongue shall sing aloud of Your righteousness.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8pv</a:t>
            </a:r>
          </a:p>
        </p:txBody>
      </p:sp>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9950" name="Group 62"/>
          <p:cNvGraphicFramePr>
            <a:graphicFrameLocks noGrp="1"/>
          </p:cNvGraphicFramePr>
          <p:nvPr/>
        </p:nvGraphicFramePr>
        <p:xfrm>
          <a:off x="34925" y="-26988"/>
          <a:ext cx="9145588" cy="685190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4000" b="0" i="0" u="sng" strike="noStrike" cap="none" normalizeH="0" baseline="0" dirty="0">
                          <a:ln>
                            <a:noFill/>
                          </a:ln>
                          <a:solidFill>
                            <a:srgbClr val="FF9933"/>
                          </a:solidFill>
                          <a:effectLst/>
                          <a:latin typeface="Arial" charset="0"/>
                          <a:cs typeface="Arial" charset="0"/>
                        </a:rPr>
                        <a:t>يوحنا (</a:t>
                      </a:r>
                      <a:r>
                        <a:rPr kumimoji="0" lang="en-US" sz="4000" b="0" i="0" u="sng" strike="noStrike" cap="none" normalizeH="0" baseline="0" dirty="0">
                          <a:ln>
                            <a:noFill/>
                          </a:ln>
                          <a:solidFill>
                            <a:srgbClr val="FF9933"/>
                          </a:solidFill>
                          <a:effectLst/>
                          <a:latin typeface="Arial" charset="0"/>
                          <a:cs typeface="Arial" charset="0"/>
                        </a:rPr>
                        <a:t>7:37-44</a:t>
                      </a:r>
                      <a:r>
                        <a:rPr kumimoji="0" lang="ar-SA" sz="4000" b="0" i="0" u="sng" strike="noStrike" cap="none" normalizeH="0" baseline="0" dirty="0">
                          <a:ln>
                            <a:noFill/>
                          </a:ln>
                          <a:solidFill>
                            <a:srgbClr val="FF9933"/>
                          </a:solidFill>
                          <a:effectLst/>
                          <a:latin typeface="Arial" charset="0"/>
                          <a:cs typeface="Arial" charset="0"/>
                        </a:rPr>
                        <a:t>) </a:t>
                      </a:r>
                      <a:endParaRPr kumimoji="0" lang="en-CA" sz="40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وفي اليوم الاخير العظيم من العيد وقف يسوع ونادى قائلا ان عطش احد فليقبل اليّ ويشرب. من آمن بي كما قال الكتاب تجري من بطنه انهار ماء حيّ.</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7:37-44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Le dernier jour de la fête, qui est aussi le plus solennel, Jésus, debout, se mit à proclamer: "Si quelqu'un a soif, qu'il vienne à moi et que boive 38  celui qui croit en moi. Comme l'a dit l'Écriture: De son sein couleront des fleuves d'eau vive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7:37-44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On the last day, that great day of the feast, Jesus stood and cried out, saying, If anyone thirsts, let him come to Me and drink. 38 He who believes in Me, as the Scripture has said, out of his heart will flow rivers of living water.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8v</a:t>
            </a:r>
          </a:p>
        </p:txBody>
      </p:sp>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0952" name="Group 40"/>
          <p:cNvGraphicFramePr>
            <a:graphicFrameLocks noGrp="1"/>
          </p:cNvGraphicFramePr>
          <p:nvPr/>
        </p:nvGraphicFramePr>
        <p:xfrm>
          <a:off x="34925" y="44450"/>
          <a:ext cx="9145588" cy="66570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هذا عن الروح الذي كان المؤمنون به مزمعين ان يقبلوه.لان الروح القدس لم يكن قد أعطي بعد.لان يسوع لم يكن قد مجّد بعد.  فكثيرون من الجمع لما سمعوا هذا الكلام قالوا هذا بالحقيقة هو النبي.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t>
                      </a:r>
                      <a:r>
                        <a:rPr kumimoji="0" lang="fr-FR" sz="2800" b="0" i="0" u="none" strike="noStrike" cap="none" normalizeH="0" baseline="0">
                          <a:ln>
                            <a:noFill/>
                          </a:ln>
                          <a:solidFill>
                            <a:schemeClr val="bg1"/>
                          </a:solidFill>
                          <a:effectLst/>
                          <a:latin typeface="Arial" charset="0"/>
                          <a:cs typeface="Arial" charset="0"/>
                        </a:rPr>
                        <a:t>." Il désignait ainsi l'Esprit que devaient recevoir ceux qui croiraient en lui: en effet, il n'y avait pas encore d'Esprit parce que Jésus n'avait pas encore été glorifié.40 Parmi les gens de la foule qui avaient écouté ses paroles, les uns disaient: "Vraiment, voici le Prophète!"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this He spoke concerning the Spirit, whom those believing in Him would receive; for the Holy Spirit was not yet given, because Jesus was not yet glorified. 40 Therefore many from the crowd, when they heard this saying, said, Truly this is the Prophet.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1972" name="Group 36"/>
          <p:cNvGraphicFramePr>
            <a:graphicFrameLocks noGrp="1"/>
          </p:cNvGraphicFramePr>
          <p:nvPr/>
        </p:nvGraphicFramePr>
        <p:xfrm>
          <a:off x="34925" y="44450"/>
          <a:ext cx="9145588" cy="6498336"/>
        </p:xfrm>
        <a:graphic>
          <a:graphicData uri="http://schemas.openxmlformats.org/drawingml/2006/table">
            <a:tbl>
              <a:tblPr rtl="1"/>
              <a:tblGrid>
                <a:gridCol w="4813979">
                  <a:extLst>
                    <a:ext uri="{9D8B030D-6E8A-4147-A177-3AD203B41FA5}">
                      <a16:colId xmlns:a16="http://schemas.microsoft.com/office/drawing/2014/main" val="20000"/>
                    </a:ext>
                  </a:extLst>
                </a:gridCol>
                <a:gridCol w="4331609">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آخرون قالوا هذا هو المسيح.وآخرون قالوا ألعل المسيح من الجليل يأتي. ألم يقل الكتاب انه من نسل داود ومن بيت لحم القرية التي كان داود فيها يأتي المسيح.</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D'autres disaient: "Le Christ, c'est lui." Mais d'autres encore disaient: "Le Christ pourrait-il venir de la Galilée?42 L'Écriture ne dit-elle pas qu'il sera de la lignée de David et qu'il viendra de Bethléem, la petite cité dont David était originaire."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41 Others said, This is the Christ. But some said, Will the Christ come out of Galilee? 42 Has not the Scripture said that the Christ comes from the seed of David and from the town of Bethlehem, where David was?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4005" name="Group 21"/>
          <p:cNvGraphicFramePr>
            <a:graphicFrameLocks noGrp="1"/>
          </p:cNvGraphicFramePr>
          <p:nvPr/>
        </p:nvGraphicFramePr>
        <p:xfrm>
          <a:off x="34925" y="44450"/>
          <a:ext cx="9109075" cy="6121401"/>
        </p:xfrm>
        <a:graphic>
          <a:graphicData uri="http://schemas.openxmlformats.org/drawingml/2006/table">
            <a:tbl>
              <a:tblPr rtl="1"/>
              <a:tblGrid>
                <a:gridCol w="4478724">
                  <a:extLst>
                    <a:ext uri="{9D8B030D-6E8A-4147-A177-3AD203B41FA5}">
                      <a16:colId xmlns:a16="http://schemas.microsoft.com/office/drawing/2014/main" val="20000"/>
                    </a:ext>
                  </a:extLst>
                </a:gridCol>
                <a:gridCol w="46303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فحدث انشقاق في الجمع لسببه.  وكان قوم منهم يريدون ان يمسكوه ولكن لم يلق احد عليه الايادي</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Times New Roman" pitchFamily="18" charset="0"/>
                        </a:rPr>
                        <a:t>43 </a:t>
                      </a:r>
                      <a:r>
                        <a:rPr kumimoji="0" lang="fr-FR" sz="2800" b="0" i="0" u="none" strike="noStrike" cap="none" normalizeH="0" baseline="0" dirty="0">
                          <a:ln>
                            <a:noFill/>
                          </a:ln>
                          <a:solidFill>
                            <a:schemeClr val="bg1"/>
                          </a:solidFill>
                          <a:effectLst/>
                          <a:latin typeface="Arial" charset="0"/>
                          <a:cs typeface="Arial" charset="0"/>
                        </a:rPr>
                        <a:t>C'est ainsi que la foule se divisa à son sujet. 44 Quelques-uns d'entre eux voulurent l'arrêter, mais personne ne mit la main sur lui.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a:ln>
                            <a:noFill/>
                          </a:ln>
                          <a:solidFill>
                            <a:srgbClr val="FF9900"/>
                          </a:solidFill>
                          <a:effectLst/>
                          <a:latin typeface="Arial" charset="0"/>
                          <a:cs typeface="Arial" charset="0"/>
                        </a:rPr>
                        <a:t>(Gloire à Dieu éternellement.)</a:t>
                      </a:r>
                      <a:endParaRPr kumimoji="0" lang="en-US"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43 So there was a division among the people because of Him. 44 Now some of them wanted to take Him, but no one laid hands on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rgbClr val="FF9900"/>
                          </a:solidFill>
                          <a:effectLst/>
                          <a:latin typeface="Arial" charset="0"/>
                          <a:cs typeface="Arial" charset="0"/>
                        </a:rPr>
                        <a:t>(Glory be to God forever.)</a:t>
                      </a:r>
                      <a:endParaRPr kumimoji="0" lang="en-CA" sz="24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5510"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0" name="Rectangle 2"/>
          <p:cNvSpPr>
            <a:spLocks noChangeArrowheads="1"/>
          </p:cNvSpPr>
          <p:nvPr/>
        </p:nvSpPr>
        <p:spPr bwMode="auto">
          <a:xfrm>
            <a:off x="755650" y="3429000"/>
            <a:ext cx="7920038" cy="2101850"/>
          </a:xfrm>
          <a:prstGeom prst="rect">
            <a:avLst/>
          </a:prstGeom>
          <a:noFill/>
          <a:ln w="9525">
            <a:noFill/>
            <a:miter lim="800000"/>
            <a:headEnd/>
            <a:tailEnd/>
          </a:ln>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0653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a:ln w="9525">
            <a:noFill/>
            <a:miter lim="800000"/>
            <a:headEnd/>
            <a:tailEnd/>
          </a:ln>
        </p:spPr>
      </p:pic>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6064" name="Group 32"/>
          <p:cNvGraphicFramePr>
            <a:graphicFrameLocks noGrp="1"/>
          </p:cNvGraphicFramePr>
          <p:nvPr/>
        </p:nvGraphicFramePr>
        <p:xfrm>
          <a:off x="107950" y="44450"/>
          <a:ext cx="8928100" cy="6194426"/>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 </a:t>
                      </a:r>
                      <a:r>
                        <a:rPr kumimoji="0" lang="en-US" sz="3600" b="0" i="0" u="sng" strike="noStrike" cap="none" normalizeH="0" baseline="0" dirty="0">
                          <a:ln>
                            <a:noFill/>
                          </a:ln>
                          <a:solidFill>
                            <a:srgbClr val="FF9933"/>
                          </a:solidFill>
                          <a:effectLst/>
                          <a:latin typeface="Arial" charset="0"/>
                          <a:cs typeface="Arial" charset="0"/>
                        </a:rPr>
                        <a:t>104:30-31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ترسل روحك فتخلق</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وتجدد وجه الارض</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يكون مجد الرب الى الدهر.</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EG" sz="3200" b="1" i="0" u="none" strike="noStrike" cap="none" normalizeH="0" baseline="0" dirty="0">
                          <a:ln>
                            <a:noFill/>
                          </a:ln>
                          <a:solidFill>
                            <a:schemeClr val="bg1"/>
                          </a:solidFill>
                          <a:effectLst/>
                          <a:latin typeface="Arial" charset="0"/>
                          <a:cs typeface="Arial" charset="0"/>
                        </a:rPr>
                        <a:t>.</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104:30-31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Tu envoies ton souffle, ils sont créés, et tu renouvelles la surface de la terre.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Que la gloire du Seigneur dure toujours, </a:t>
                      </a:r>
                      <a:r>
                        <a:rPr kumimoji="0" lang="en-US" sz="2800" b="0" i="0" u="none" strike="noStrike" cap="none" normalizeH="0" baseline="0">
                          <a:ln>
                            <a:noFill/>
                          </a:ln>
                          <a:solidFill>
                            <a:schemeClr val="bg1"/>
                          </a:solidFill>
                          <a:effectLst/>
                          <a:latin typeface="Arial" charset="0"/>
                          <a:cs typeface="Arial" charset="0"/>
                        </a:rPr>
                        <a:t>Alleluia</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Psalms 104:30-31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30 You send forth Your Spirit, they are created; And You renew the face of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31 May the glory of the Lord endure forever.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8pm</a:t>
            </a:r>
          </a:p>
        </p:txBody>
      </p:sp>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7124" name="Group 68"/>
          <p:cNvGraphicFramePr>
            <a:graphicFrameLocks noGrp="1"/>
          </p:cNvGraphicFramePr>
          <p:nvPr/>
        </p:nvGraphicFramePr>
        <p:xfrm>
          <a:off x="34924" y="44450"/>
          <a:ext cx="9109076" cy="6599260"/>
        </p:xfrm>
        <a:graphic>
          <a:graphicData uri="http://schemas.openxmlformats.org/drawingml/2006/table">
            <a:tbl>
              <a:tblPr rtl="1"/>
              <a:tblGrid>
                <a:gridCol w="4554203">
                  <a:extLst>
                    <a:ext uri="{9D8B030D-6E8A-4147-A177-3AD203B41FA5}">
                      <a16:colId xmlns:a16="http://schemas.microsoft.com/office/drawing/2014/main" val="20000"/>
                    </a:ext>
                  </a:extLst>
                </a:gridCol>
                <a:gridCol w="455487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يوحنا ( 14 : 26 – 15 : 4 )</a:t>
                      </a:r>
                      <a:r>
                        <a:rPr kumimoji="0" lang="ar-SA"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واما المعزي الروح القدس الذي سيرسله الآب باسمي فهو يعلّمكم كل شيء ويذكركم بكل ما قلته لكم</a:t>
                      </a:r>
                      <a:endParaRPr kumimoji="0" lang="ar-EG"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010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kern="1200" cap="none" normalizeH="0" baseline="0" dirty="0">
                          <a:ln>
                            <a:noFill/>
                          </a:ln>
                          <a:solidFill>
                            <a:srgbClr val="FF9933"/>
                          </a:solidFill>
                          <a:effectLst/>
                          <a:latin typeface="Arial" charset="0"/>
                          <a:ea typeface="+mn-ea"/>
                          <a:cs typeface="Times New Roman" pitchFamily="18" charset="0"/>
                        </a:rPr>
                        <a:t>Jean 14:26-15:4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Mais le Paraclet, l'Esprit Saint que le Père enverra en mon nom, vous enseignera toutes choses et vous fera ressouvenir de tout ce que je vous ai dit.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John 14:26-15:4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But the Helper, the Holy Spirit, whom the Father will send in My name, He will teach you all things, and bring to your remembrance all things that I said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8m</a:t>
            </a:r>
          </a:p>
        </p:txBody>
      </p:sp>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8137" name="Group 57"/>
          <p:cNvGraphicFramePr>
            <a:graphicFrameLocks noGrp="1"/>
          </p:cNvGraphicFramePr>
          <p:nvPr/>
        </p:nvGraphicFramePr>
        <p:xfrm>
          <a:off x="34925" y="0"/>
          <a:ext cx="9074150" cy="6058853"/>
        </p:xfrm>
        <a:graphic>
          <a:graphicData uri="http://schemas.openxmlformats.org/drawingml/2006/table">
            <a:tbl>
              <a:tblPr rtl="1"/>
              <a:tblGrid>
                <a:gridCol w="4700133">
                  <a:extLst>
                    <a:ext uri="{9D8B030D-6E8A-4147-A177-3AD203B41FA5}">
                      <a16:colId xmlns:a16="http://schemas.microsoft.com/office/drawing/2014/main" val="20000"/>
                    </a:ext>
                  </a:extLst>
                </a:gridCol>
                <a:gridCol w="4374017">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سلاما اترك 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سلامي اعطيكم.ليس كما يعطي العالم اعطيكم انا.لا تضطرب قلوبكم ولا ترهب. سمعتم اني قلت لكم انا اذهب ثم آتي اليكم.</a:t>
                      </a:r>
                      <a:r>
                        <a:rPr kumimoji="0" lang="ar-EG" sz="3200" b="0" i="0" u="none" strike="noStrike" cap="none" normalizeH="0" baseline="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Je vous laisse la paix, je vous donne ma paix. Ce n'est pas à la manière du monde que je vous la donne. Que votre coeur cesse de se troubler et de craindre. 28 Vous l'avez entendu, je vous ai dit: "Je m'en vais et je viens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27 Peace I leave with you, My peace I give to you; not as the world gives do I give to you. Let not your heart be troubled, neither let it be afraid. 28 You have heard Me say to you, `I am going away and coming back to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5774" name="Group 14"/>
          <p:cNvGraphicFramePr>
            <a:graphicFrameLocks noGrp="1"/>
          </p:cNvGraphicFramePr>
          <p:nvPr/>
        </p:nvGraphicFramePr>
        <p:xfrm>
          <a:off x="34925" y="0"/>
          <a:ext cx="9074150" cy="594995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ts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لو كنتم تحبونني لكنتم تفرحون لاني قلت امضي الى الآب.لان ابي اعظم مني. وقلت لكم الآن قبل ان يكون حتى متى كان تؤمنون.</a:t>
                      </a:r>
                      <a:r>
                        <a:rPr kumimoji="0" lang="ar-EG" sz="3200" b="0" i="0" u="none" strike="noStrike" cap="none" normalizeH="0" baseline="0" dirty="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vous m'aimiez, vous vous réjouiriez de ce que je vais au Père, car le Père est plus grand que moi. 29 Je vous ai parlé dès maintenant, avant l'événement, afin que, lorsqu'il arrivera, vous croyiez.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you loved Me, you would rejoice because I said, `I am going to the Father,' for My Father is greater than I. 29 And now I have told you before it comes, that when it does come to pass, you may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9145" name="Group 41"/>
          <p:cNvGraphicFramePr>
            <a:graphicFrameLocks noGrp="1"/>
          </p:cNvGraphicFramePr>
          <p:nvPr/>
        </p:nvGraphicFramePr>
        <p:xfrm>
          <a:off x="34925" y="0"/>
          <a:ext cx="9074150" cy="5987415"/>
        </p:xfrm>
        <a:graphic>
          <a:graphicData uri="http://schemas.openxmlformats.org/drawingml/2006/table">
            <a:tbl>
              <a:tblPr rtl="1"/>
              <a:tblGrid>
                <a:gridCol w="4816247">
                  <a:extLst>
                    <a:ext uri="{9D8B030D-6E8A-4147-A177-3AD203B41FA5}">
                      <a16:colId xmlns:a16="http://schemas.microsoft.com/office/drawing/2014/main" val="20000"/>
                    </a:ext>
                  </a:extLst>
                </a:gridCol>
                <a:gridCol w="425790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اتكلم ايضا معكم كثيرا لان رئيس هذا العالم يأتي وليس له فيّ شيء. ولكن ليفهم العالم اني احب الآب وكما اوصاني الآب هكذا افعل.</a:t>
                      </a:r>
                      <a:r>
                        <a:rPr kumimoji="0" lang="ar-EG" sz="3200" b="0" i="0" u="none" strike="noStrike" cap="none" normalizeH="0" baseline="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Désormais, je ne m'entretiendrai plus guère avec vous, car le prince de ce monde vient. 31 Certes, il n'a en moi aucune prise; mais de la sorte le monde saura que j'aime mon Père et que j'agis conformément à ce que le Père m'a prescrit.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30 I will no longer talk much with you, for the ruler of this world is coming, and he has nothing in Me. 31 But that the world may know that I love the Father, and as the Father gave Me commandment, so I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2716" name="Group 28"/>
          <p:cNvGraphicFramePr>
            <a:graphicFrameLocks noGrp="1"/>
          </p:cNvGraphicFramePr>
          <p:nvPr/>
        </p:nvGraphicFramePr>
        <p:xfrm>
          <a:off x="34925" y="0"/>
          <a:ext cx="9074150" cy="6851904"/>
        </p:xfrm>
        <a:graphic>
          <a:graphicData uri="http://schemas.openxmlformats.org/drawingml/2006/table">
            <a:tbl>
              <a:tblPr rtl="1"/>
              <a:tblGrid>
                <a:gridCol w="4418693">
                  <a:extLst>
                    <a:ext uri="{9D8B030D-6E8A-4147-A177-3AD203B41FA5}">
                      <a16:colId xmlns:a16="http://schemas.microsoft.com/office/drawing/2014/main" val="20000"/>
                    </a:ext>
                  </a:extLst>
                </a:gridCol>
                <a:gridCol w="4655457">
                  <a:extLst>
                    <a:ext uri="{9D8B030D-6E8A-4147-A177-3AD203B41FA5}">
                      <a16:colId xmlns:a16="http://schemas.microsoft.com/office/drawing/2014/main" val="20001"/>
                    </a:ext>
                  </a:extLst>
                </a:gridCol>
              </a:tblGrid>
              <a:tr h="1428736">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قوموا ننطلق من ههنا انا الكرمة الحقيقية وابي الكرّام.كل غصن فيّ لا يأتي بثمر ينزعه.وكل ما يأتي بثمر ينقيه ليأتي بثمر اكثر. انتم الآن انقياء لسبب الكلام الذي كلمتكم به.</a:t>
                      </a:r>
                      <a:endParaRPr kumimoji="0" lang="ar-EG" sz="3200" b="0" i="0" u="none" strike="noStrike" cap="none" normalizeH="0" baseline="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Levez-vous, partons d'ici.1 Je suis la vraie vigne et mon Père est le vigneron. 2 Tout sarment qui, en moi, ne porte pas de fruit, il l'enlève, et tout sarment qui porte du fruit, il l'émonde, afin qu'il en porte davantage encore.3 Déjà vous êtes émondés par la parole que je vous ai dite.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Arise, let us go from here.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15:1 I am the true vine, and My Father is the vinedresser. 2 Every branch in Me that does not bear fruit He takes away; and every branch that bears fruit He prunes, that it may bear more fruit. 3 You are already clean because of the word which I have spoken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0166" name="Group 38"/>
          <p:cNvGraphicFramePr>
            <a:graphicFrameLocks noGrp="1"/>
          </p:cNvGraphicFramePr>
          <p:nvPr/>
        </p:nvGraphicFramePr>
        <p:xfrm>
          <a:off x="34925" y="115888"/>
          <a:ext cx="9145588" cy="6122988"/>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اثبتوا فيّ وانا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ان الغصن لا يقدر ان يأتي بثمر من ذاته ان لم يثبت في الكرمة كذلك انتم ايضا ان لم تثبتوا فيّ</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Demeurez en moi comme je demeure en vous. De même que le sarment, s'il ne demeure sur la vigne, ne peut de lui-même porter du fruit, ainsi vous non plus si vous ne demeurez pas en moi.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Abide in Me, and I in you. As the branch cannot bear fruit of itself, unless it abides in the vine, neither can you, unless you abide in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3702"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a:solidFill>
                  <a:schemeClr val="bg1"/>
                </a:solidFill>
              </a:rPr>
              <a:t>Continue to Raising of Incense</a:t>
            </a:r>
          </a:p>
          <a:p>
            <a:pPr algn="ctr"/>
            <a:r>
              <a:rPr lang="ar-EG">
                <a:solidFill>
                  <a:schemeClr val="bg1"/>
                </a:solidFill>
              </a:rPr>
              <a:t>تكملة رفع بخور</a:t>
            </a:r>
            <a:endParaRPr lang="en-CA">
              <a:solidFill>
                <a:schemeClr val="bg1"/>
              </a:solidFill>
            </a:endParaRPr>
          </a:p>
        </p:txBody>
      </p:sp>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eaLnBrk="1" hangingPunct="1">
              <a:spcAft>
                <a:spcPts val="1500"/>
              </a:spcAft>
            </a:pPr>
            <a:r>
              <a:rPr lang="en-AU" sz="4000" i="1">
                <a:solidFill>
                  <a:schemeClr val="bg1"/>
                </a:solidFill>
              </a:rPr>
              <a:t>Paul, the servant of our Lord, Jesus Christ, called to be an apostle, appointed to the Gospel of God. </a:t>
            </a:r>
          </a:p>
        </p:txBody>
      </p:sp>
      <p:sp>
        <p:nvSpPr>
          <p:cNvPr id="414723" name="Rectangle 3"/>
          <p:cNvSpPr>
            <a:spLocks noChangeArrowheads="1"/>
          </p:cNvSpPr>
          <p:nvPr/>
        </p:nvSpPr>
        <p:spPr bwMode="auto">
          <a:xfrm>
            <a:off x="0" y="4724400"/>
            <a:ext cx="184150" cy="519113"/>
          </a:xfrm>
          <a:prstGeom prst="rect">
            <a:avLst/>
          </a:prstGeom>
          <a:noFill/>
          <a:ln w="9525">
            <a:noFill/>
            <a:miter lim="800000"/>
            <a:headEnd/>
            <a:tailEnd/>
          </a:ln>
        </p:spPr>
        <p:txBody>
          <a:bodyPr wrap="none">
            <a:spAutoFit/>
          </a:bodyPr>
          <a:lstStyle/>
          <a:p>
            <a:pPr rtl="0"/>
            <a:endParaRPr lang="en-US" sz="2800">
              <a:solidFill>
                <a:schemeClr val="bg1"/>
              </a:solidFill>
              <a:latin typeface="Avva_Shenouda" pitchFamily="34" charset="0"/>
            </a:endParaRPr>
          </a:p>
        </p:txBody>
      </p:sp>
      <p:sp>
        <p:nvSpPr>
          <p:cNvPr id="4147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b="1">
                <a:solidFill>
                  <a:schemeClr val="bg1"/>
                </a:solidFill>
              </a:rPr>
              <a:t>THE PAULINE EPISTLE</a:t>
            </a:r>
          </a:p>
        </p:txBody>
      </p:sp>
      <p:pic>
        <p:nvPicPr>
          <p:cNvPr id="41472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a:ln w="9525">
            <a:noFill/>
            <a:miter lim="800000"/>
            <a:headEnd/>
            <a:tailEnd/>
          </a:ln>
        </p:spPr>
      </p:pic>
    </p:spTree>
  </p:cSld>
  <p:clrMapOvr>
    <a:masterClrMapping/>
  </p:clrMapOvr>
  <p:transition/>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266" name="Group 66"/>
          <p:cNvGraphicFramePr>
            <a:graphicFrameLocks noGrp="1"/>
          </p:cNvGraphicFramePr>
          <p:nvPr/>
        </p:nvGraphicFramePr>
        <p:xfrm>
          <a:off x="34925" y="44450"/>
          <a:ext cx="9074150" cy="630021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رسالة </a:t>
                      </a:r>
                      <a:r>
                        <a:rPr kumimoji="0" lang="ar-SA" sz="3200" b="0" i="0" u="sng" strike="noStrike" cap="none" normalizeH="0" baseline="0" dirty="0">
                          <a:ln>
                            <a:noFill/>
                          </a:ln>
                          <a:solidFill>
                            <a:srgbClr val="FF9933"/>
                          </a:solidFill>
                          <a:effectLst/>
                          <a:latin typeface="Arial" charset="0"/>
                          <a:cs typeface="Arial" charset="0"/>
                        </a:rPr>
                        <a:t>بولس الرسول إلى</a:t>
                      </a:r>
                      <a:r>
                        <a:rPr kumimoji="0" lang="en-US"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الأولى</a:t>
                      </a:r>
                      <a:r>
                        <a:rPr kumimoji="0" lang="ar-SA" sz="3200" b="0" i="0" u="sng" strike="noStrike" cap="none" normalizeH="0" baseline="0" dirty="0">
                          <a:ln>
                            <a:noFill/>
                          </a:ln>
                          <a:solidFill>
                            <a:srgbClr val="FF9933"/>
                          </a:solidFill>
                          <a:effectLst/>
                          <a:latin typeface="Arial" charset="0"/>
                          <a:cs typeface="Arial" charset="0"/>
                        </a:rPr>
                        <a:t> </a:t>
                      </a:r>
                      <a:r>
                        <a:rPr kumimoji="0" lang="ar-EG" sz="3200" b="0" i="0" u="sng" strike="noStrike" cap="none" normalizeH="0" baseline="0" dirty="0">
                          <a:ln>
                            <a:noFill/>
                          </a:ln>
                          <a:solidFill>
                            <a:srgbClr val="FF9933"/>
                          </a:solidFill>
                          <a:effectLst/>
                          <a:latin typeface="Arial" charset="0"/>
                          <a:cs typeface="Arial" charset="0"/>
                        </a:rPr>
                        <a:t>أهل كورونثوس( 12 : 1 - 21</a:t>
                      </a:r>
                      <a:r>
                        <a:rPr kumimoji="0" lang="ar-SA" sz="3200" b="0" i="0" u="sng" strike="noStrike" cap="none" normalizeH="0" baseline="0" dirty="0">
                          <a:ln>
                            <a:noFill/>
                          </a:ln>
                          <a:solidFill>
                            <a:srgbClr val="FF9933"/>
                          </a:solidFill>
                          <a:effectLst/>
                          <a:latin typeface="Arial" charset="0"/>
                          <a:cs typeface="Arial" charset="0"/>
                        </a:rPr>
                        <a:t>)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واما من جهة المواهب الروحية ايها الاخوة فلست اريد ان تجهلوا. انتم تعلمون انكم كنتم امما منقادين الى الاوثان البكم كما كنتم تساقون.</a:t>
                      </a:r>
                      <a:endParaRPr kumimoji="0" lang="en-CA"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9846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Times New Roman" pitchFamily="18" charset="0"/>
                        </a:rPr>
                        <a:t>1Corinthiens 12:1-21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11Au sujet des phénomènes spirituels, je ne veux pas, frères, que vous soyez dans l'ignorance.2 Vous savez que, lorsque vous étiez païens, vous étiez entraînés, comme au hasard, vers les idoles muettes.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GB" sz="2800" b="0" i="0" u="sng" strike="noStrike" cap="none" normalizeH="0" baseline="0" dirty="0">
                          <a:ln>
                            <a:noFill/>
                          </a:ln>
                          <a:solidFill>
                            <a:srgbClr val="FF9933"/>
                          </a:solidFill>
                          <a:effectLst/>
                          <a:latin typeface="Arial" charset="0"/>
                          <a:cs typeface="Times New Roman" pitchFamily="18" charset="0"/>
                        </a:rPr>
                        <a:t>1Corinthians12:1-1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Now concerning spiritual gifts, brethren, I do not want you to be ignorant: 2 You know that you were Gentiles, carried away to these dumb idols, however you were 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8</a:t>
            </a:r>
            <a:r>
              <a:rPr lang="en-US" dirty="0"/>
              <a:t>p</a:t>
            </a:r>
            <a:endParaRPr lang="en-CA" dirty="0"/>
          </a:p>
        </p:txBody>
      </p:sp>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4273" name="Group 49"/>
          <p:cNvGraphicFramePr>
            <a:graphicFrameLocks noGrp="1"/>
          </p:cNvGraphicFramePr>
          <p:nvPr/>
        </p:nvGraphicFramePr>
        <p:xfrm>
          <a:off x="34925" y="44450"/>
          <a:ext cx="9145588"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اعرفكم ان ليس احد وهو يتكلم بروح الله يقول يسوع ناثيما.وليس احد يقدر ان يقول يسوع رب الا بالروح القدس. فانواع مواهب موجودة ولكن الروح واحد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وانواع خدم موجودة ولكن الرب واحد</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pourquoi je vous le déclare: personne, parlant sous l'inspiration de l'Esprit de Dieu, ne dit: "Maudit soit Jésus", et nul ne peut dire: "Jésus est Seigneur", si ce n'est par l'Esprit Saint.4 Il y a diversité de dons de la grâce, mais c'est le même Esprit; 5 diversité de ministères, mais c'est le même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Therefore I make known to you that no one speaking by the Spirit of God calls Jesus accursed, and no one can say that Jesus is Lord except by the Holy Spirit. 4 There are diversities of gifts, but the same Spirit. 5 There are differences of ministries, but the same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5293" name="Group 45"/>
          <p:cNvGraphicFramePr>
            <a:graphicFrameLocks noGrp="1"/>
          </p:cNvGraphicFramePr>
          <p:nvPr/>
        </p:nvGraphicFramePr>
        <p:xfrm>
          <a:off x="34925" y="44450"/>
          <a:ext cx="9109075" cy="6796405"/>
        </p:xfrm>
        <a:graphic>
          <a:graphicData uri="http://schemas.openxmlformats.org/drawingml/2006/table">
            <a:tbl>
              <a:tblPr rtl="1"/>
              <a:tblGrid>
                <a:gridCol w="4647940">
                  <a:extLst>
                    <a:ext uri="{9D8B030D-6E8A-4147-A177-3AD203B41FA5}">
                      <a16:colId xmlns:a16="http://schemas.microsoft.com/office/drawing/2014/main" val="20000"/>
                    </a:ext>
                  </a:extLst>
                </a:gridCol>
                <a:gridCol w="446113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وانواع اعمال موجودة ولكن الله واحد الذي يعمل الكل في الكل. ولكنه لكل واحد يعطى اظهار الروح للمنفعة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فانه لواحد يعطى بالروح كلام حكمة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ولآخر كلام علم بحسب الروح الواحد.</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diversité de modes d'action, mais c'est le même Dieu qui, en tous, met tout en </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7 A chacun est donnée la manifestation de l'Esprit en vue du bien de tous. </a:t>
                      </a:r>
                      <a:r>
                        <a:rPr kumimoji="0" lang="ar-EG" sz="2800" b="0" i="0" u="none" strike="noStrike" cap="none" normalizeH="0" baseline="0" dirty="0">
                          <a:ln>
                            <a:noFill/>
                          </a:ln>
                          <a:solidFill>
                            <a:schemeClr val="bg1"/>
                          </a:solidFill>
                          <a:effectLst/>
                          <a:latin typeface="Arial" charset="0"/>
                          <a:cs typeface="Arial" charset="0"/>
                        </a:rPr>
                        <a:t>8 </a:t>
                      </a:r>
                      <a:r>
                        <a:rPr kumimoji="0" lang="fr-FR" sz="2800" b="0" i="0" u="none" strike="noStrike" cap="none" normalizeH="0" baseline="0" dirty="0">
                          <a:ln>
                            <a:noFill/>
                          </a:ln>
                          <a:solidFill>
                            <a:schemeClr val="bg1"/>
                          </a:solidFill>
                          <a:effectLst/>
                          <a:latin typeface="Arial" charset="0"/>
                          <a:cs typeface="Arial" charset="0"/>
                        </a:rPr>
                        <a:t>A l'un, par l'Esprit, est donné un message de sagesse, à l'autre, un message de connaissance, selon le même Esprit;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And there are diversities of activities, but it is the same God who works all in all. 7 But the manifestation of the Spirit is given to each one for the profit of all: 8 for to one is given the word of wisdom through the Spirit, to another the word of knowledge through the same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5681" name="Group 33"/>
          <p:cNvGraphicFramePr>
            <a:graphicFrameLocks noGrp="1"/>
          </p:cNvGraphicFramePr>
          <p:nvPr/>
        </p:nvGraphicFramePr>
        <p:xfrm>
          <a:off x="34925" y="44450"/>
          <a:ext cx="9145588" cy="6632575"/>
        </p:xfrm>
        <a:graphic>
          <a:graphicData uri="http://schemas.openxmlformats.org/drawingml/2006/table">
            <a:tbl>
              <a:tblPr rtl="1"/>
              <a:tblGrid>
                <a:gridCol w="4387399">
                  <a:extLst>
                    <a:ext uri="{9D8B030D-6E8A-4147-A177-3AD203B41FA5}">
                      <a16:colId xmlns:a16="http://schemas.microsoft.com/office/drawing/2014/main" val="20000"/>
                    </a:ext>
                  </a:extLst>
                </a:gridCol>
                <a:gridCol w="4758189">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ولآخر ايمان بالروح الواحد.ولآخر مواهب شفاء بالروح الواحد.  ولآخر عمل قوات ولآخر نبوة ولآخر تمييز الارواح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ولآخر انواع ألسنة.ولآخر ترجمة ألسنة.</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à l'un, dans le même Esprit, c'est la foi; à un autre, dans l'unique Esprit, 10 ce sont des dons de guérison; à tel autre, d'opérer des miracles, à tel autre, de prophétiser, à tel autre, de discerner les esprits, à tel autre encore, de parler en langues;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9 to another faith by the same Spirit, to another gifts of healings by the same Spirit, 10 to another the working of miracles, to another prophecy, to another discerning of spirits, to another different kinds of tongues, to another the interpretation of tongues.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6720" name="Group 48"/>
          <p:cNvGraphicFramePr>
            <a:graphicFrameLocks noGrp="1"/>
          </p:cNvGraphicFramePr>
          <p:nvPr/>
        </p:nvGraphicFramePr>
        <p:xfrm>
          <a:off x="34925" y="44450"/>
          <a:ext cx="9145588" cy="6842760"/>
        </p:xfrm>
        <a:graphic>
          <a:graphicData uri="http://schemas.openxmlformats.org/drawingml/2006/table">
            <a:tbl>
              <a:tblPr rtl="1"/>
              <a:tblGrid>
                <a:gridCol w="5472113">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هذه كلها يعملها الروح الواحد بعينه قاسما لكل واحد بمفرده كما يشاء.لانه كما ان الجسد هو واحد وله اعضاء كثيرة وكل اعضاء الجسد الواحد اذا كانت كثيرة هي جسد واحد كذلك المسيح ايضا.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enfin à tel autre, de les interpréter. Mais tout cela, c'est l'unique et même Esprit qui le met en oeuvre, accordant à chacun des dons personnels divers, comme il veut.12 En effet, prenons une comparaison: le corps est un, et pourtant il a plusieurs membres; mais tous les membres du corps, malgré leur nombre, ne forment qu'un seul corps: il en est de même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one and the same Spirit works all these things, distributing to each one individually as He wills. 12 For as the body is one and has many members, but all the members of that one body, being many, are one body, so also is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7738" name="Group 42"/>
          <p:cNvGraphicFramePr>
            <a:graphicFrameLocks noGrp="1"/>
          </p:cNvGraphicFramePr>
          <p:nvPr/>
        </p:nvGraphicFramePr>
        <p:xfrm>
          <a:off x="34925" y="44450"/>
          <a:ext cx="9145588" cy="6931152"/>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41476">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جميعنا بروح واحد ايضا اعتمدنا الى جسد واحد يهودا كنا ام يونانيين عبيدا ام احرارا وجميعنا سقينا روحا واحدا. فان الجسد ايضا ليس عضوا واحدا بل اعضاء كثيرة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قالت الرجل لاني لست يدا لست من الجسد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أفلم تكن لذلكمن الجسد.</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9736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Car nous avons tous été baptisés dans un seul Esprit en un seul corps, Juifs ou Grecs, esclaves ou hommes libres, et nous avons tous été abreuvés d'un seul Esprit.14 Le corps, en effet, ne se compose pas d'un seul membre, mais de plusieurs. 15 Si le pied disait: "Comme je ne suis pas une main, je ne fais pas partie du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13 For by one Spirit we were all baptized into one body--whether Jews or Greeks, whether slaves or free--and have all been made to drink into one Spirit. 14 For in fact the body is not one member but many. 15 If the foot should say, Because I am not a hand, I am not of the body, is it therefore not of the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8774" name="Group 54"/>
          <p:cNvGraphicFramePr>
            <a:graphicFrameLocks noGrp="1"/>
          </p:cNvGraphicFramePr>
          <p:nvPr/>
        </p:nvGraphicFramePr>
        <p:xfrm>
          <a:off x="34925" y="44450"/>
          <a:ext cx="9145588" cy="6602730"/>
        </p:xfrm>
        <a:graphic>
          <a:graphicData uri="http://schemas.openxmlformats.org/drawingml/2006/table">
            <a:tbl>
              <a:tblPr rtl="1"/>
              <a:tblGrid>
                <a:gridCol w="3960813">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قالت الأذن لاني لست عينا لست من الجسد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أفلم تكن لذلك من الجسد.لو كان كل الجسد عينا فاين السمع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لو كان الكل سمعا فاين الشم. واما الآن فقد وضع الله الاعضاء كل واحد منها في الجسد كما اراد.</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cesserait-il pour autant d'appartenir au corps? 17 Si le corps entier était œil, où serait l'ouïe? Si tout était oreille, où serait l'odorat? 18 Mais Dieu a disposé dans le corps de chacun des membres, selon sa volonté.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if the ear should say, Because I am not an eye, I am not of the body, is it therefore not of the body? 17 If the whole body were an eye, where would be the hearing? If the whole were hearing, where would be the smelling? 18 But now God has set the members, each one of them, in the body just as He pleased.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9797" name="Group 53"/>
          <p:cNvGraphicFramePr>
            <a:graphicFrameLocks noGrp="1"/>
          </p:cNvGraphicFramePr>
          <p:nvPr/>
        </p:nvGraphicFramePr>
        <p:xfrm>
          <a:off x="34925" y="44450"/>
          <a:ext cx="9145588" cy="6652959"/>
        </p:xfrm>
        <a:graphic>
          <a:graphicData uri="http://schemas.openxmlformats.org/drawingml/2006/table">
            <a:tbl>
              <a:tblPr rtl="1"/>
              <a:tblGrid>
                <a:gridCol w="4387399">
                  <a:extLst>
                    <a:ext uri="{9D8B030D-6E8A-4147-A177-3AD203B41FA5}">
                      <a16:colId xmlns:a16="http://schemas.microsoft.com/office/drawing/2014/main" val="20000"/>
                    </a:ext>
                  </a:extLst>
                </a:gridCol>
                <a:gridCol w="4758189">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لو كان جميعها عضوا واحدا اين الجسد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فالآن اعضاء كثيرة ولكن جسد واحد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 تقدر العين ان تقول لليد لا حاجة لي اليك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او الراس ايضا للرجلين لا حاجة لي اليكما.</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Si l'ensemble était un seul membre, où serait le corps? 20 Il y a donc plusieurs membres, mais un seul corps. 21 L'œil ne peut pas dire à la main: "Je n'ai pas besoin de toi", - ni la tête aux pieds: "Je n'ai pas besoin de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And if they were all one member, where would the body be? 20 But now indeed there are many members, yet one body. 21 And the eye cannot say to the hand, I have no need of you; nor again the head to the feet, I have no need of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0803" name="Group 35"/>
          <p:cNvGraphicFramePr>
            <a:graphicFrameLocks noGrp="1"/>
          </p:cNvGraphicFramePr>
          <p:nvPr/>
        </p:nvGraphicFramePr>
        <p:xfrm>
          <a:off x="34925" y="44450"/>
          <a:ext cx="9145588" cy="663257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بالأولى اعضاء الجسد التي تظهر اضعف هي ضرورية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واعضاء الجسد التي نحسب انها بلا كرامة نعطيها كرامة افضل.والاعضاء القبيحة فينا لها جمال افضل.</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Bien plus, même les membres du corps qui paraissent les plus faibles sont nécessaires,23 et ceux que nous tenons pour les moins honorables, c'est à eux que nous faisons le plus d'honneur. Moins ils sont décents, plus décemment nous les traitons: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No, much rather, those members of the body which seem to be weaker are necessary. 23 And those members of the body which we think to be less honorable, on these we bestow greater honor; and our unpresentable parts have greater modesty,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1835" name="Group 43"/>
          <p:cNvGraphicFramePr>
            <a:graphicFrameLocks noGrp="1"/>
          </p:cNvGraphicFramePr>
          <p:nvPr/>
        </p:nvGraphicFramePr>
        <p:xfrm>
          <a:off x="34925" y="44450"/>
          <a:ext cx="9145588" cy="6300777"/>
        </p:xfrm>
        <a:graphic>
          <a:graphicData uri="http://schemas.openxmlformats.org/drawingml/2006/table">
            <a:tbl>
              <a:tblPr rtl="1"/>
              <a:tblGrid>
                <a:gridCol w="4666571">
                  <a:extLst>
                    <a:ext uri="{9D8B030D-6E8A-4147-A177-3AD203B41FA5}">
                      <a16:colId xmlns:a16="http://schemas.microsoft.com/office/drawing/2014/main" val="20000"/>
                    </a:ext>
                  </a:extLst>
                </a:gridCol>
                <a:gridCol w="4479017">
                  <a:extLst>
                    <a:ext uri="{9D8B030D-6E8A-4147-A177-3AD203B41FA5}">
                      <a16:colId xmlns:a16="http://schemas.microsoft.com/office/drawing/2014/main" val="20001"/>
                    </a:ext>
                  </a:extLst>
                </a:gridCol>
              </a:tblGrid>
              <a:tr h="1812914">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واما الجميلة فينا فليس لها احتياج</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لكن الله مزج الجسد معطيا الناقص كرامة افضل</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لكي لا يكون انشقاق في الجسد بل تهتم الاعضاء اهتماما واحدا بعضها لبعض.</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487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ceux qui sont décents n'ont pas besoin de ces égards. Mais Dieu a composé le corps en donnant plus d'honneur à ce qui en manque, 25 afin qu'il n'y ait pas de division dans le corps, mais que les membres aient un commun souci les uns des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24 but our presentable parts have no need. But God composed the body, having given greater honor to that part which lacks it, 25 that there should be no schism in the body, but that the members should have the same care for one another.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1526" name="Group 38"/>
          <p:cNvGraphicFramePr>
            <a:graphicFrameLocks noGrp="1"/>
          </p:cNvGraphicFramePr>
          <p:nvPr/>
        </p:nvGraphicFramePr>
        <p:xfrm>
          <a:off x="34925" y="44450"/>
          <a:ext cx="9145588" cy="6456384"/>
        </p:xfrm>
        <a:graphic>
          <a:graphicData uri="http://schemas.openxmlformats.org/drawingml/2006/table">
            <a:tbl>
              <a:tblPr rtl="1"/>
              <a:tblGrid>
                <a:gridCol w="4858657">
                  <a:extLst>
                    <a:ext uri="{9D8B030D-6E8A-4147-A177-3AD203B41FA5}">
                      <a16:colId xmlns:a16="http://schemas.microsoft.com/office/drawing/2014/main" val="20000"/>
                    </a:ext>
                  </a:extLst>
                </a:gridCol>
                <a:gridCol w="4286931">
                  <a:extLst>
                    <a:ext uri="{9D8B030D-6E8A-4147-A177-3AD203B41FA5}">
                      <a16:colId xmlns:a16="http://schemas.microsoft.com/office/drawing/2014/main" val="20001"/>
                    </a:ext>
                  </a:extLst>
                </a:gridCol>
              </a:tblGrid>
              <a:tr h="188435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كان عضو واحد يتألم فجميع الاعضاء تتألم معه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كان عضو واحد يكرم فجميع الاعضاء تفرح معه. واما انتم فجسد المسيح واعضاؤه افرادا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7203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Si un membre souffre, tous les membres partagent sa souffrance; si un membre est glorifié, tous les membres partagent sa joie. 27 Or vous êtes le corps de Christ et vous êtes ses membres, chacun pour sa part.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And if one member suffers, all the members suffer with it; or if one member is honored, all the members rejoice with it. 27 Now you are the body of Christ, and members individually.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6800" name="Group 16"/>
          <p:cNvGraphicFramePr>
            <a:graphicFrameLocks noGrp="1"/>
          </p:cNvGraphicFramePr>
          <p:nvPr/>
        </p:nvGraphicFramePr>
        <p:xfrm>
          <a:off x="34925" y="44450"/>
          <a:ext cx="9145588" cy="6416675"/>
        </p:xfrm>
        <a:graphic>
          <a:graphicData uri="http://schemas.openxmlformats.org/drawingml/2006/table">
            <a:tbl>
              <a:tblPr rtl="1"/>
              <a:tblGrid>
                <a:gridCol w="5419267">
                  <a:extLst>
                    <a:ext uri="{9D8B030D-6E8A-4147-A177-3AD203B41FA5}">
                      <a16:colId xmlns:a16="http://schemas.microsoft.com/office/drawing/2014/main" val="20000"/>
                    </a:ext>
                  </a:extLst>
                </a:gridCol>
                <a:gridCol w="372632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فوضع الله اناسا في الكنيسة اولا رسلا ثانيا انبياء ثالثا معلمين ثم قوات وبعد ذلك مواهب شفاء اعوانا تدابير وانواع ألسنة.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5048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Et ceux que Dieu a disposés dans l'Église sont premièrement des apôtres, deuxièmement des prophètes, troisièmement des hommes chargés de l'enseignement; vient ensuite le don des miracles, puis de guérison, d'assistance, de direction, et le don de parler en langues.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28 And God has appointed these in the church: first apostles, second prophets, third teachers, after that miracles, then gifts of healings, helps, administrations, varieties of tongues.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3746" name="Group 34"/>
          <p:cNvGraphicFramePr>
            <a:graphicFrameLocks noGrp="1"/>
          </p:cNvGraphicFramePr>
          <p:nvPr/>
        </p:nvGraphicFramePr>
        <p:xfrm>
          <a:off x="34925" y="44450"/>
          <a:ext cx="9145588" cy="655542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ألعل الجميع رسل.ألعل الجميع انبياء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ألعل الجميع معلمون.ألعل الجميع اصحاب قوات.ألعل للجميع مواهب شفاء.ألعل الجميع يتكلمون بألسنة.ألعل الجميع يترجمون.ولكن جدوا للمواهب الحسنى.وايضا اريكم طريقا افضل</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sont-ils apôtres? Tous prophètes? Tous enseignent-ils? Tous font-ils des miracles?30  Tous ont-ils le don de guérison? Tous parlent-ils en langues? Tous interprètent-ils? 31 Ayez pour ambition les dons les meilleurs.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Are all apostles? Are all prophets? Are all teachers? Are all workers of miracles? 30 Do all have gifts of healings? Do all speak with tongues? Do all interpret? 31 But earnestly desire the best gifts. And yet I show you a more excellent 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2"/>
          <p:cNvSpPr>
            <a:spLocks noChangeArrowheads="1"/>
          </p:cNvSpPr>
          <p:nvPr/>
        </p:nvSpPr>
        <p:spPr bwMode="auto">
          <a:xfrm>
            <a:off x="395288" y="1196975"/>
            <a:ext cx="8569325" cy="3503613"/>
          </a:xfrm>
          <a:prstGeom prst="rect">
            <a:avLst/>
          </a:prstGeom>
          <a:noFill/>
          <a:ln w="9525">
            <a:noFill/>
            <a:miter lim="800000"/>
            <a:headEnd/>
            <a:tailEnd/>
          </a:ln>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575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defRPr/>
            </a:pPr>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ChangeArrowheads="1"/>
          </p:cNvSpPr>
          <p:nvPr/>
        </p:nvSpPr>
        <p:spPr bwMode="auto">
          <a:xfrm>
            <a:off x="4464050" y="0"/>
            <a:ext cx="180975" cy="579438"/>
          </a:xfrm>
          <a:prstGeom prst="rect">
            <a:avLst/>
          </a:prstGeom>
          <a:noFill/>
          <a:ln w="9525">
            <a:noFill/>
            <a:miter lim="800000"/>
            <a:headEnd/>
            <a:tailEnd/>
          </a:ln>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300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CATHOLIC EPISTLE</a:t>
            </a:r>
          </a:p>
        </p:txBody>
      </p:sp>
      <p:pic>
        <p:nvPicPr>
          <p:cNvPr id="43008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a:ln w="9525">
            <a:noFill/>
            <a:miter lim="800000"/>
            <a:headEnd/>
            <a:tailEnd/>
          </a:ln>
        </p:spPr>
      </p:pic>
    </p:spTree>
  </p:cSld>
  <p:clrMapOvr>
    <a:masterClrMapping/>
  </p:clrMapOvr>
  <p:transition/>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9400" name="Group 56"/>
          <p:cNvGraphicFramePr>
            <a:graphicFrameLocks noGrp="1"/>
          </p:cNvGraphicFramePr>
          <p:nvPr/>
        </p:nvGraphicFramePr>
        <p:xfrm>
          <a:off x="-36513" y="-26988"/>
          <a:ext cx="9145588" cy="658368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الكاثوليكون من رسالة </a:t>
                      </a:r>
                      <a:r>
                        <a:rPr kumimoji="0" lang="ar-EG" sz="3200" b="0" i="0" u="sng" strike="noStrike" cap="none" normalizeH="0" baseline="0" dirty="0">
                          <a:ln>
                            <a:noFill/>
                          </a:ln>
                          <a:solidFill>
                            <a:srgbClr val="FF9933"/>
                          </a:solidFill>
                          <a:effectLst/>
                          <a:latin typeface="Arial" charset="0"/>
                          <a:cs typeface="Arial" charset="0"/>
                        </a:rPr>
                        <a:t>يوحنا </a:t>
                      </a:r>
                      <a:r>
                        <a:rPr kumimoji="0" lang="ar-SA" sz="3200" b="0" i="0" u="sng" strike="noStrike" cap="none" normalizeH="0" baseline="0" dirty="0">
                          <a:ln>
                            <a:noFill/>
                          </a:ln>
                          <a:solidFill>
                            <a:srgbClr val="FF9933"/>
                          </a:solidFill>
                          <a:effectLst/>
                          <a:latin typeface="Arial" charset="0"/>
                          <a:cs typeface="Arial" charset="0"/>
                        </a:rPr>
                        <a:t>الرسول الأولى </a:t>
                      </a:r>
                      <a:r>
                        <a:rPr kumimoji="0" lang="ar-EG" sz="3200" b="0" i="0" u="sng" strike="noStrike" cap="none" normalizeH="0" baseline="0" dirty="0">
                          <a:ln>
                            <a:noFill/>
                          </a:ln>
                          <a:solidFill>
                            <a:srgbClr val="FF9933"/>
                          </a:solidFill>
                          <a:effectLst/>
                          <a:latin typeface="Arial" charset="0"/>
                          <a:cs typeface="Arial" charset="0"/>
                        </a:rPr>
                        <a:t>( 2 : 20- 3: 1</a:t>
                      </a:r>
                      <a:r>
                        <a:rPr kumimoji="0" lang="ar-SA" sz="3200" b="0" i="0" u="sng" strike="noStrike" cap="none" normalizeH="0" baseline="0" dirty="0">
                          <a:ln>
                            <a:noFill/>
                          </a:ln>
                          <a:solidFill>
                            <a:srgbClr val="FF9933"/>
                          </a:solidFill>
                          <a:effectLst/>
                          <a:latin typeface="Arial" charset="0"/>
                          <a:cs typeface="Arial" charset="0"/>
                        </a:rPr>
                        <a:t>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واما انتم فلكم مسحة من القدوس وتعلمون كل شيء</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لم اكتب اليكم لانكم لستم تعلمون الحق بل لانكم تعلمونه وان كل كذب ليس من الحق.</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Jean 2:20-3:1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Quant à vous, vous possédez une onction, reçue du Saint, et tous, vous savez. 21 Je ne vous ai pas écrit que vous ne savez pas la vérité, mais que vous la savez, et que rien de ce qui est mensonge ne provient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Times New Roman" pitchFamily="18" charset="0"/>
                        </a:rPr>
                        <a:t>1 John 2:20-3:1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But you have an anointing from the Holy One, and you know all things. 21 I have not written to you because you do not know the truth, but because you know it, and that no lie is of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8c</a:t>
            </a:r>
          </a:p>
        </p:txBody>
      </p:sp>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0401" name="Group 33"/>
          <p:cNvGraphicFramePr>
            <a:graphicFrameLocks noGrp="1"/>
          </p:cNvGraphicFramePr>
          <p:nvPr/>
        </p:nvGraphicFramePr>
        <p:xfrm>
          <a:off x="34925" y="44450"/>
          <a:ext cx="9145588" cy="64103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هو الكذاب الا الذي ينكر ان يسوع هو المسيح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هذا هو ضد المسيح الذي ينكر الآب والابن. كل من ينكر الابن ليس له الآب ايضا ومن يعترف بالابن فله الآب ايضا</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Qui est le menteur, sinon celui qui nie que Jésus est le Christ? Voilà l'antéchrist, celui qui nie le Père et le Fils. 23 Quiconque nie le Fils n'a pas non plus le Père; qui confesse le Fils a le Père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is a liar but he who denies that Jesus is the Christ? He is antichrist who denies the Father and the Son. 23 Whoever denies the Son does not have the Father either; he who acknowledges the Son has the Father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1431" name="Group 39"/>
          <p:cNvGraphicFramePr>
            <a:graphicFrameLocks noGrp="1"/>
          </p:cNvGraphicFramePr>
          <p:nvPr/>
        </p:nvGraphicFramePr>
        <p:xfrm>
          <a:off x="34925" y="44450"/>
          <a:ext cx="9145588" cy="665702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انتم فما سمعتموه من البدء فليثبت اذا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ثبت فيكم ما سمعتموه من البدء فانتم ايضا تثبتون في الابن وفي الآب. وهذا هو الوعد الذي وعدنا هو به الحياة الابدية</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Pour vous, que le message entendu dès le commencement demeure en vous. S'il demeure en vous, le message entendu dès le commencement, vous aussi, vous demeurerez dans le Fils et dans le Père; 25 et telle est la promesse que lui-même nous a faite, la vie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Therefore let that abide in you which you heard from the beginning. If what you heard from the beginning abides in you, you also will abide in the Son and in the Father. 25 And this is the promise that He has promised us--eternal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2470" name="Group 54"/>
          <p:cNvGraphicFramePr>
            <a:graphicFrameLocks noGrp="1"/>
          </p:cNvGraphicFramePr>
          <p:nvPr/>
        </p:nvGraphicFramePr>
        <p:xfrm>
          <a:off x="34925" y="44450"/>
          <a:ext cx="9145588" cy="5689601"/>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كتبت اليكم هذا عن الذين يضلونكم. واما انتم فالمسحة التي اخذتموها منه ثابتة فيكم ولا حاجة بكم الى ان يعلّمكم احد</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Voilà ce que j'ai tenu à vous écrire à propos de ceux qui cherchent à vous égarer. 27 Pour vous, l'onction que vous avez reçue de lui demeure en vous, et vous n'avez pas besoin qu'on vous enseigne;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These things I have written to you concerning those who try to deceive you. 27 But the anointing which you have received from Him abides in you, and you do not need that anyone teach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7831" name="Group 23"/>
          <p:cNvGraphicFramePr>
            <a:graphicFrameLocks noGrp="1"/>
          </p:cNvGraphicFramePr>
          <p:nvPr/>
        </p:nvGraphicFramePr>
        <p:xfrm>
          <a:off x="34925" y="44450"/>
          <a:ext cx="9145588" cy="6437376"/>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كما تعلّمكم هذه المسحة عينها عن كل شيء وهي حق وليست كذبا.كما علّمتكم تثبتون فيه والآن ايها الاولاد اثبتوا فيه حتى اذا أظهر يكون لنا ثقة ولا نخجل منه في مجيئه.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comme son onction vous enseigne sur tout - et elle est véridique et elle ne ment pas -, puisqu'elle vous a enseignés, vous demeurez en lui. 28 Ainsi donc, mes petits enfants, demeurez en lui, afin que, lorsqu'il paraîtra, nous ayons pleine assurance et ne soyons pas remplis de honte, loin de lui, à son avènement.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as the same anointing teaches you concerning all things, and is true, and is not a lie, and just as it has taught you, you will abide in Him. 28 And now, little children, abide in Him, that when He appears, we may have confidence and not be ashamed before Him at His coming.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2844" name="Group 28"/>
          <p:cNvGraphicFramePr>
            <a:graphicFrameLocks noGrp="1"/>
          </p:cNvGraphicFramePr>
          <p:nvPr/>
        </p:nvGraphicFramePr>
        <p:xfrm>
          <a:off x="34925" y="44450"/>
          <a:ext cx="9145588" cy="61727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علمتم انه بار هو فاعلموا ان كل من يصنع البر مولود منه انظروا اية محبة اعطانا الآب حتى ندعى اولاد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هذا لا يعرفنا العالم لانه لا يعرفه.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Puisque vous savez qu'il est juste, reconnaissez que quiconque pratique lui aussi la justice est né de lui. 1Voyez de quel grand amour le Père nous a fait don, que nous soyons appelés enfants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If you know that He is righteous, you know that everyone who practices righteousness is born of Him. 3:1 Behold what manner of love the Father has bestowed on us, that we should be called children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23850" y="260350"/>
            <a:ext cx="8569325" cy="5327650"/>
          </a:xfrm>
          <a:prstGeom prst="rect">
            <a:avLst/>
          </a:prstGeom>
          <a:noFill/>
          <a:ln w="9525">
            <a:noFill/>
            <a:miter lim="800000"/>
            <a:headEnd/>
            <a:tailEnd/>
          </a:ln>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CA"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3" name="Picture 4" descr="pointing"/>
          <p:cNvPicPr>
            <a:picLocks noChangeAspect="1" noChangeArrowheads="1"/>
          </p:cNvPicPr>
          <p:nvPr/>
        </p:nvPicPr>
        <p:blipFill>
          <a:blip r:embed="rId2" cstate="print"/>
          <a:srcRect/>
          <a:stretch>
            <a:fillRect/>
          </a:stretch>
        </p:blipFill>
        <p:spPr bwMode="auto">
          <a:xfrm>
            <a:off x="4214810" y="6000768"/>
            <a:ext cx="1238250" cy="628650"/>
          </a:xfrm>
          <a:prstGeom prst="rect">
            <a:avLst/>
          </a:prstGeom>
          <a:noFill/>
        </p:spPr>
      </p:pic>
      <p:sp>
        <p:nvSpPr>
          <p:cNvPr id="4" name="Text Box 4">
            <a:hlinkClick r:id="" action="ppaction://macro?name=backToPraxis"/>
          </p:cNvPr>
          <p:cNvSpPr txBox="1">
            <a:spLocks noChangeArrowheads="1"/>
          </p:cNvSpPr>
          <p:nvPr/>
        </p:nvSpPr>
        <p:spPr bwMode="auto">
          <a:xfrm>
            <a:off x="5437188" y="5929332"/>
            <a:ext cx="37068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Continue to </a:t>
            </a:r>
            <a:r>
              <a:rPr lang="en-CA"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Text Box 2"/>
          <p:cNvSpPr txBox="1">
            <a:spLocks noChangeArrowheads="1"/>
          </p:cNvSpPr>
          <p:nvPr/>
        </p:nvSpPr>
        <p:spPr bwMode="auto">
          <a:xfrm>
            <a:off x="6324600" y="1258888"/>
            <a:ext cx="2667000" cy="585787"/>
          </a:xfrm>
          <a:prstGeom prst="rect">
            <a:avLst/>
          </a:prstGeom>
          <a:noFill/>
          <a:ln w="9525">
            <a:noFill/>
            <a:miter lim="800000"/>
            <a:headEnd/>
            <a:tailEnd/>
          </a:ln>
        </p:spPr>
        <p:txBody>
          <a:bodyPr>
            <a:spAutoFit/>
          </a:bodyPr>
          <a:lstStyle/>
          <a:p>
            <a:pPr algn="just" rtl="0">
              <a:lnSpc>
                <a:spcPct val="90000"/>
              </a:lnSpc>
              <a:spcBef>
                <a:spcPct val="20000"/>
              </a:spcBef>
            </a:pPr>
            <a:endParaRPr lang="en-US" sz="3600">
              <a:latin typeface="Coptic1" pitchFamily="2" charset="0"/>
              <a:cs typeface="Times New Roman" pitchFamily="18" charset="0"/>
            </a:endParaRPr>
          </a:p>
        </p:txBody>
      </p:sp>
      <p:sp>
        <p:nvSpPr>
          <p:cNvPr id="438275" name="Text Box 3"/>
          <p:cNvSpPr txBox="1">
            <a:spLocks noChangeArrowheads="1"/>
          </p:cNvSpPr>
          <p:nvPr/>
        </p:nvSpPr>
        <p:spPr bwMode="auto">
          <a:xfrm>
            <a:off x="0" y="1295400"/>
            <a:ext cx="3352800" cy="701675"/>
          </a:xfrm>
          <a:prstGeom prst="rect">
            <a:avLst/>
          </a:prstGeom>
          <a:noFill/>
          <a:ln w="9525">
            <a:noFill/>
            <a:miter lim="800000"/>
            <a:headEnd/>
            <a:tailEnd/>
          </a:ln>
        </p:spPr>
        <p:txBody>
          <a:bodyPr>
            <a:spAutoFit/>
          </a:bodyPr>
          <a:lstStyle/>
          <a:p>
            <a:pPr algn="just" rtl="0">
              <a:spcBef>
                <a:spcPct val="20000"/>
              </a:spcBef>
            </a:pPr>
            <a:endParaRPr lang="en-US" sz="4000"/>
          </a:p>
        </p:txBody>
      </p:sp>
      <p:sp>
        <p:nvSpPr>
          <p:cNvPr id="4754436" name="Rectangle 4"/>
          <p:cNvSpPr>
            <a:spLocks noGrp="1" noChangeArrowheads="1"/>
          </p:cNvSpPr>
          <p:nvPr>
            <p:ph type="title"/>
          </p:nvPr>
        </p:nvSpPr>
        <p:spPr>
          <a:xfrm>
            <a:off x="304800" y="0"/>
            <a:ext cx="8458200" cy="685800"/>
          </a:xfrm>
          <a:solidFill>
            <a:srgbClr val="FF9900"/>
          </a:solidFill>
          <a:ln>
            <a:solidFill>
              <a:schemeClr val="tx1"/>
            </a:solidFill>
          </a:ln>
        </p:spPr>
        <p:txBody>
          <a:bodyPr/>
          <a:lstStyle/>
          <a:p>
            <a:pPr rtl="0" eaLnBrk="1" hangingPunct="1">
              <a:defRPr/>
            </a:pPr>
            <a:r>
              <a:rPr lang="en-US" sz="3200">
                <a:solidFill>
                  <a:schemeClr val="bg1"/>
                </a:solidFill>
                <a:effectLst>
                  <a:outerShdw blurRad="38100" dist="38100" dir="2700000" algn="tl">
                    <a:srgbClr val="000000"/>
                  </a:outerShdw>
                </a:effectLst>
              </a:rPr>
              <a:t>THE PENTECOST PRAXIS RESPONSE</a:t>
            </a:r>
          </a:p>
        </p:txBody>
      </p:sp>
      <p:graphicFrame>
        <p:nvGraphicFramePr>
          <p:cNvPr id="4754437" name="Group 5"/>
          <p:cNvGraphicFramePr>
            <a:graphicFrameLocks noGrp="1"/>
          </p:cNvGraphicFramePr>
          <p:nvPr>
            <p:ph type="tbl" idx="1"/>
          </p:nvPr>
        </p:nvGraphicFramePr>
        <p:xfrm>
          <a:off x="0" y="1033463"/>
          <a:ext cx="9144000" cy="5455920"/>
        </p:xfrm>
        <a:graphic>
          <a:graphicData uri="http://schemas.openxmlformats.org/drawingml/2006/table">
            <a:tbl>
              <a:tblPr/>
              <a:tblGrid>
                <a:gridCol w="2124075">
                  <a:extLst>
                    <a:ext uri="{9D8B030D-6E8A-4147-A177-3AD203B41FA5}">
                      <a16:colId xmlns:a16="http://schemas.microsoft.com/office/drawing/2014/main" val="20000"/>
                    </a:ext>
                  </a:extLst>
                </a:gridCol>
                <a:gridCol w="2981325">
                  <a:extLst>
                    <a:ext uri="{9D8B030D-6E8A-4147-A177-3AD203B41FA5}">
                      <a16:colId xmlns:a16="http://schemas.microsoft.com/office/drawing/2014/main" val="20001"/>
                    </a:ext>
                  </a:extLst>
                </a:gridCol>
                <a:gridCol w="2490788">
                  <a:extLst>
                    <a:ext uri="{9D8B030D-6E8A-4147-A177-3AD203B41FA5}">
                      <a16:colId xmlns:a16="http://schemas.microsoft.com/office/drawing/2014/main" val="20002"/>
                    </a:ext>
                  </a:extLst>
                </a:gridCol>
                <a:gridCol w="1547812">
                  <a:extLst>
                    <a:ext uri="{9D8B030D-6E8A-4147-A177-3AD203B41FA5}">
                      <a16:colId xmlns:a16="http://schemas.microsoft.com/office/drawing/2014/main" val="20003"/>
                    </a:ext>
                  </a:extLst>
                </a:gridCol>
              </a:tblGrid>
              <a:tr h="5105400">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CA" sz="3200" b="0" i="0" u="none" strike="noStrike" cap="none" normalizeH="0" baseline="0">
                          <a:ln>
                            <a:noFill/>
                          </a:ln>
                          <a:solidFill>
                            <a:schemeClr val="bg1"/>
                          </a:solidFill>
                          <a:effectLst/>
                          <a:latin typeface="Arial" charset="0"/>
                          <a:cs typeface="Arial" charset="0"/>
                        </a:rPr>
                        <a:t>Hail to His ascension, He ascended into the heavens, and sent to us the Comforter, the Spirit of truth.</a:t>
                      </a:r>
                      <a:endParaRPr kumimoji="0" lang="en-US" sz="3200" b="0" i="0" u="none" strike="noStrike" cap="none" normalizeH="0" baseline="0">
                        <a:ln>
                          <a:noFill/>
                        </a:ln>
                        <a:solidFill>
                          <a:schemeClr val="bg1"/>
                        </a:solidFill>
                        <a:effectLst/>
                        <a:latin typeface="Arial" charset="0"/>
                        <a:cs typeface="Arial" charset="0"/>
                      </a:endParaRP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en-CA" sz="3600" b="0" i="0" u="none" strike="noStrike" cap="none" normalizeH="0" baseline="0">
                          <a:ln>
                            <a:noFill/>
                          </a:ln>
                          <a:solidFill>
                            <a:schemeClr val="bg1"/>
                          </a:solidFill>
                          <a:effectLst/>
                          <a:latin typeface="CS New Athanasius" pitchFamily="34" charset="0"/>
                          <a:cs typeface="Arial" charset="0"/>
                        </a:rPr>
                        <a:t>&lt;ere tef`analum'ic@ etafsenaf `epswi enivyoui@ afouwrp nan `mpiParaklyton@ pi`Pneuma `nte ]me;myi.</a:t>
                      </a:r>
                      <a:endParaRPr kumimoji="0" lang="en-US" sz="3600" b="0" i="0" u="none" strike="noStrike" cap="none" normalizeH="0" baseline="0">
                        <a:ln>
                          <a:noFill/>
                        </a:ln>
                        <a:solidFill>
                          <a:schemeClr val="bg1"/>
                        </a:solidFill>
                        <a:effectLst/>
                        <a:latin typeface="CS New Athanasius" pitchFamily="34" charset="0"/>
                        <a:cs typeface="Arial" charset="0"/>
                      </a:endParaRP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20000"/>
                        </a:spcBef>
                        <a:spcAft>
                          <a:spcPct val="0"/>
                        </a:spcAft>
                        <a:buClrTx/>
                        <a:buSzTx/>
                        <a:buFontTx/>
                        <a:buNone/>
                        <a:tabLst/>
                      </a:pPr>
                      <a:r>
                        <a:rPr kumimoji="0" lang="fr-CA" sz="3600" b="0" i="0" u="none" strike="noStrike" cap="none" normalizeH="0" baseline="0">
                          <a:ln>
                            <a:noFill/>
                          </a:ln>
                          <a:solidFill>
                            <a:schemeClr val="bg1"/>
                          </a:solidFill>
                          <a:effectLst/>
                          <a:latin typeface="Arial" charset="0"/>
                          <a:cs typeface="Arial" charset="0"/>
                        </a:rPr>
                        <a:t>Salut à son </a:t>
                      </a:r>
                      <a:r>
                        <a:rPr kumimoji="0" lang="fr-CA" sz="3300" b="0" i="0" u="none" strike="noStrike" cap="none" normalizeH="0" baseline="0">
                          <a:ln>
                            <a:noFill/>
                          </a:ln>
                          <a:solidFill>
                            <a:schemeClr val="bg1"/>
                          </a:solidFill>
                          <a:effectLst/>
                          <a:latin typeface="Arial" charset="0"/>
                          <a:cs typeface="Arial" charset="0"/>
                        </a:rPr>
                        <a:t>assomption </a:t>
                      </a:r>
                      <a:r>
                        <a:rPr kumimoji="0" lang="fr-CA" sz="3600" b="0" i="0" u="none" strike="noStrike" cap="none" normalizeH="0" baseline="0">
                          <a:ln>
                            <a:noFill/>
                          </a:ln>
                          <a:solidFill>
                            <a:schemeClr val="bg1"/>
                          </a:solidFill>
                          <a:effectLst/>
                          <a:latin typeface="Arial" charset="0"/>
                          <a:cs typeface="Arial" charset="0"/>
                        </a:rPr>
                        <a:t>aux cieux, et Il nous envoya le </a:t>
                      </a:r>
                      <a:r>
                        <a:rPr kumimoji="0" lang="fr-CA" sz="3300" b="0" i="0" u="none" strike="noStrike" cap="none" normalizeH="0" baseline="0">
                          <a:ln>
                            <a:noFill/>
                          </a:ln>
                          <a:solidFill>
                            <a:schemeClr val="bg1"/>
                          </a:solidFill>
                          <a:effectLst/>
                          <a:latin typeface="Arial" charset="0"/>
                          <a:cs typeface="Arial" charset="0"/>
                        </a:rPr>
                        <a:t>consolateur</a:t>
                      </a:r>
                      <a:r>
                        <a:rPr kumimoji="0" lang="fr-CA" sz="3600" b="0" i="0" u="none" strike="noStrike" cap="none" normalizeH="0" baseline="0">
                          <a:ln>
                            <a:noFill/>
                          </a:ln>
                          <a:solidFill>
                            <a:schemeClr val="bg1"/>
                          </a:solidFill>
                          <a:effectLst/>
                          <a:latin typeface="Arial" charset="0"/>
                          <a:cs typeface="Arial" charset="0"/>
                        </a:rPr>
                        <a:t>, l’Esprit de vérité</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السلام لصعوده، صعد إلي السموات وأرسل لنا المعزي روح الحق.</a:t>
                      </a:r>
                      <a:endParaRPr kumimoji="0" lang="en-US" sz="3600" b="0" i="0" u="none" strike="noStrike" cap="none" normalizeH="0" baseline="0">
                        <a:ln>
                          <a:noFill/>
                        </a:ln>
                        <a:solidFill>
                          <a:schemeClr val="bg1"/>
                        </a:solidFill>
                        <a:effectLst/>
                        <a:latin typeface="Arial" charset="0"/>
                        <a:cs typeface="Arial" charset="0"/>
                      </a:endParaRP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transition/>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3410" name="Group 2"/>
          <p:cNvGraphicFramePr>
            <a:graphicFrameLocks noGrp="1"/>
          </p:cNvGraphicFramePr>
          <p:nvPr>
            <p:ph type="tbl" idx="1"/>
          </p:nvPr>
        </p:nvGraphicFramePr>
        <p:xfrm>
          <a:off x="228600" y="76200"/>
          <a:ext cx="8686800" cy="6035040"/>
        </p:xfrm>
        <a:graphic>
          <a:graphicData uri="http://schemas.openxmlformats.org/drawingml/2006/table">
            <a:tbl>
              <a:tblPr/>
              <a:tblGrid>
                <a:gridCol w="22098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286000">
                  <a:extLst>
                    <a:ext uri="{9D8B030D-6E8A-4147-A177-3AD203B41FA5}">
                      <a16:colId xmlns:a16="http://schemas.microsoft.com/office/drawing/2014/main" val="20002"/>
                    </a:ext>
                  </a:extLst>
                </a:gridCol>
                <a:gridCol w="1981200">
                  <a:extLst>
                    <a:ext uri="{9D8B030D-6E8A-4147-A177-3AD203B41FA5}">
                      <a16:colId xmlns:a16="http://schemas.microsoft.com/office/drawing/2014/main" val="20003"/>
                    </a:ext>
                  </a:extLst>
                </a:gridCol>
              </a:tblGrid>
              <a:tr h="4114800">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000" b="0" i="0" u="none" strike="noStrike" cap="none" normalizeH="0" baseline="0">
                          <a:ln>
                            <a:noFill/>
                          </a:ln>
                          <a:solidFill>
                            <a:schemeClr val="bg1"/>
                          </a:solidFill>
                          <a:effectLst/>
                          <a:latin typeface="Arial" charset="0"/>
                          <a:cs typeface="Arial" charset="0"/>
                        </a:rPr>
                        <a:t>Blessed are You truly: with Your Good Father: and the Holy Spirit: for You have come and saved us. Have mercy on us.</a:t>
                      </a:r>
                      <a:endParaRPr kumimoji="0" lang="en-GB" sz="3000" b="0" i="0" u="none" strike="noStrike" cap="none" normalizeH="0" baseline="0">
                        <a:ln>
                          <a:noFill/>
                        </a:ln>
                        <a:solidFill>
                          <a:schemeClr val="bg1"/>
                        </a:solidFill>
                        <a:effectLst/>
                        <a:latin typeface="Arial" charset="0"/>
                        <a:cs typeface="Arial" charset="0"/>
                      </a:endParaRPr>
                    </a:p>
                  </a:txBody>
                  <a:tcPr horzOverflow="overflow">
                    <a:lnL cap="flat">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3200" b="0" i="0" u="none" strike="noStrike" cap="none" normalizeH="0" baseline="0">
                          <a:ln>
                            <a:noFill/>
                          </a:ln>
                          <a:solidFill>
                            <a:schemeClr val="bg1"/>
                          </a:solidFill>
                          <a:effectLst/>
                          <a:latin typeface="Coptic" pitchFamily="2" charset="0"/>
                          <a:cs typeface="Arial" charset="0"/>
                        </a:rPr>
                        <a:t>K~c~marwout a~l/ywc: nem Pekiwt n~a~gayoc: nem Pip~neuma eyouab: je aki~ akcw] m~mon nai nan.</a:t>
                      </a:r>
                    </a:p>
                  </a:txBody>
                  <a:tcPr horzOverflow="overflow">
                    <a:lnL>
                      <a:noFill/>
                    </a:lnL>
                    <a:lnR>
                      <a:noFill/>
                    </a:lnR>
                    <a:lnT cap="fla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Tu es béni en vérité avec </a:t>
                      </a:r>
                      <a:br>
                        <a:rPr kumimoji="0" lang="fr-CA" sz="3200" b="0" i="0" u="none" strike="noStrike" cap="none" normalizeH="0" baseline="0">
                          <a:ln>
                            <a:noFill/>
                          </a:ln>
                          <a:solidFill>
                            <a:schemeClr val="bg1"/>
                          </a:solidFill>
                          <a:effectLst/>
                          <a:latin typeface="Arial" charset="0"/>
                          <a:cs typeface="Arial" charset="0"/>
                        </a:rPr>
                      </a:br>
                      <a:r>
                        <a:rPr kumimoji="0" lang="fr-CA" sz="3200" b="0" i="0" u="none" strike="noStrike" cap="none" normalizeH="0" baseline="0">
                          <a:ln>
                            <a:noFill/>
                          </a:ln>
                          <a:solidFill>
                            <a:schemeClr val="bg1"/>
                          </a:solidFill>
                          <a:effectLst/>
                          <a:latin typeface="Arial" charset="0"/>
                          <a:cs typeface="Arial" charset="0"/>
                        </a:rPr>
                        <a:t>Ton bon Père et Le Saint Esprit, car Tu es venu</a:t>
                      </a:r>
                    </a:p>
                    <a:p>
                      <a:pPr marL="0" marR="0" lvl="0" indent="0" algn="l" defTabSz="914400" rtl="1" eaLnBrk="1" fontAlgn="base" latinLnBrk="0" hangingPunct="1">
                        <a:lnSpc>
                          <a:spcPct val="100000"/>
                        </a:lnSpc>
                        <a:spcBef>
                          <a:spcPct val="0"/>
                        </a:spcBef>
                        <a:spcAft>
                          <a:spcPct val="0"/>
                        </a:spcAft>
                        <a:buClrTx/>
                        <a:buSzTx/>
                        <a:buFontTx/>
                        <a:buNone/>
                        <a:tabLst/>
                      </a:pPr>
                      <a:r>
                        <a:rPr kumimoji="0" lang="fr-CA" sz="3200" b="0" i="0" u="none" strike="noStrike" cap="none" normalizeH="0" baseline="0">
                          <a:ln>
                            <a:noFill/>
                          </a:ln>
                          <a:solidFill>
                            <a:schemeClr val="bg1"/>
                          </a:solidFill>
                          <a:effectLst/>
                          <a:latin typeface="Arial" charset="0"/>
                          <a:cs typeface="Arial" charset="0"/>
                        </a:rPr>
                        <a:t>et Tu nous as sauvé.</a:t>
                      </a:r>
                      <a:r>
                        <a:rPr kumimoji="0" lang="en-US" sz="3200" b="0" i="0" u="none" strike="noStrike" cap="none" normalizeH="0" baseline="0">
                          <a:ln>
                            <a:noFill/>
                          </a:ln>
                          <a:solidFill>
                            <a:schemeClr val="bg1"/>
                          </a:solidFill>
                          <a:effectLst/>
                          <a:latin typeface="Arial" charset="0"/>
                          <a:cs typeface="Arial" charset="0"/>
                        </a:rPr>
                        <a:t> </a:t>
                      </a:r>
                    </a:p>
                  </a:txBody>
                  <a:tcPr horzOverflow="overflow">
                    <a:lnL>
                      <a:noFill/>
                    </a:lnL>
                    <a:lnR>
                      <a:noFill/>
                    </a:lnR>
                    <a:lnT cap="flat">
                      <a:noFill/>
                    </a:lnT>
                    <a:lnB cap="flat">
                      <a:noFill/>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4000" b="0" i="0" u="none" strike="noStrike" cap="none" normalizeH="0" baseline="0">
                          <a:ln>
                            <a:noFill/>
                          </a:ln>
                          <a:solidFill>
                            <a:schemeClr val="bg1"/>
                          </a:solidFill>
                          <a:effectLst/>
                          <a:latin typeface="Arial" charset="0"/>
                          <a:cs typeface="Arial" charset="0"/>
                        </a:rPr>
                        <a:t>مُبَاركٌ أنتَ بالحقيقة مع أبيكَ الصالح والروح القدس     لأنكَ </a:t>
                      </a:r>
                      <a:r>
                        <a:rPr kumimoji="0" lang="en-US" sz="4000" b="0" i="0" u="none" strike="noStrike" cap="none" normalizeH="0" baseline="0">
                          <a:ln>
                            <a:noFill/>
                          </a:ln>
                          <a:solidFill>
                            <a:schemeClr val="bg1"/>
                          </a:solidFill>
                          <a:effectLst/>
                          <a:latin typeface="Arial" charset="0"/>
                          <a:cs typeface="Arial" charset="0"/>
                        </a:rPr>
                        <a:t> </a:t>
                      </a:r>
                      <a:r>
                        <a:rPr kumimoji="0" lang="ar-EG" sz="4000" b="0" i="0" u="none" strike="noStrike" cap="none" normalizeH="0" baseline="0">
                          <a:ln>
                            <a:noFill/>
                          </a:ln>
                          <a:solidFill>
                            <a:schemeClr val="bg1"/>
                          </a:solidFill>
                          <a:effectLst/>
                          <a:latin typeface="Arial" charset="0"/>
                          <a:cs typeface="Arial" charset="0"/>
                        </a:rPr>
                        <a:t>أتيت وخلصتنا.</a:t>
                      </a:r>
                      <a:r>
                        <a:rPr kumimoji="0" lang="en-CA" sz="4000" b="0" i="0" u="none" strike="noStrike" cap="none" normalizeH="0" baseline="0">
                          <a:ln>
                            <a:noFill/>
                          </a:ln>
                          <a:solidFill>
                            <a:schemeClr val="bg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439303" name="Picture 15" descr="ressurection"/>
          <p:cNvPicPr>
            <a:picLocks noChangeAspect="1" noChangeArrowheads="1"/>
          </p:cNvPicPr>
          <p:nvPr/>
        </p:nvPicPr>
        <p:blipFill>
          <a:blip r:embed="rId2" cstate="print"/>
          <a:srcRect/>
          <a:stretch>
            <a:fillRect/>
          </a:stretch>
        </p:blipFill>
        <p:spPr bwMode="auto">
          <a:xfrm>
            <a:off x="7769225" y="5041900"/>
            <a:ext cx="1482725" cy="1916113"/>
          </a:xfrm>
          <a:prstGeom prst="rect">
            <a:avLst/>
          </a:prstGeom>
          <a:noFill/>
          <a:ln w="9525">
            <a:noFill/>
            <a:miter lim="800000"/>
            <a:headEnd/>
            <a:tailEnd/>
          </a:ln>
        </p:spPr>
      </p:pic>
    </p:spTree>
  </p:cSld>
  <p:clrMapOvr>
    <a:masterClrMapping/>
  </p:clrMapOvr>
  <p:transition/>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2" name="Rectangle 2"/>
          <p:cNvSpPr>
            <a:spLocks noGrp="1" noChangeArrowheads="1"/>
          </p:cNvSpPr>
          <p:nvPr>
            <p:ph type="title" idx="4294967295"/>
          </p:nvPr>
        </p:nvSpPr>
        <p:spPr>
          <a:xfrm>
            <a:off x="762000" y="1773238"/>
            <a:ext cx="7772400" cy="3048000"/>
          </a:xfrm>
          <a:noFill/>
        </p:spPr>
        <p:txBody>
          <a:bodyPr/>
          <a:lstStyle/>
          <a:p>
            <a:pPr eaLnBrk="1" hangingPunct="1"/>
            <a:r>
              <a:rPr lang="en-AU" sz="4000" i="1">
                <a:solidFill>
                  <a:schemeClr val="bg1"/>
                </a:solidFill>
              </a:rPr>
              <a:t>The Acts of our fathers, the apostles, may their blessings be with us.  Amen.</a:t>
            </a:r>
          </a:p>
        </p:txBody>
      </p:sp>
      <p:sp>
        <p:nvSpPr>
          <p:cNvPr id="4403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p:spPr>
        <p:txBody>
          <a:bodyPr>
            <a:spAutoFit/>
          </a:bodyPr>
          <a:lstStyle/>
          <a:p>
            <a:pPr algn="ctr" rtl="0">
              <a:spcBef>
                <a:spcPct val="50000"/>
              </a:spcBef>
            </a:pPr>
            <a:r>
              <a:rPr lang="en-US" sz="4000">
                <a:solidFill>
                  <a:schemeClr val="bg1"/>
                </a:solidFill>
              </a:rPr>
              <a:t>THE PRAXIS</a:t>
            </a:r>
          </a:p>
        </p:txBody>
      </p:sp>
      <p:pic>
        <p:nvPicPr>
          <p:cNvPr id="44032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a:ln w="9525">
            <a:noFill/>
            <a:miter lim="800000"/>
            <a:headEnd/>
            <a:tailEnd/>
          </a:ln>
        </p:spPr>
      </p:pic>
      <p:pic>
        <p:nvPicPr>
          <p:cNvPr id="44032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a:ln w="9525">
            <a:noFill/>
            <a:miter lim="800000"/>
            <a:headEnd/>
            <a:tailEnd/>
          </a:ln>
        </p:spPr>
      </p:pic>
    </p:spTree>
  </p:cSld>
  <p:clrMapOvr>
    <a:masterClrMapping/>
  </p:clrMapOvr>
  <p:transition/>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7586" name="Group 50"/>
          <p:cNvGraphicFramePr>
            <a:graphicFrameLocks noGrp="1"/>
          </p:cNvGraphicFramePr>
          <p:nvPr/>
        </p:nvGraphicFramePr>
        <p:xfrm>
          <a:off x="34925" y="44450"/>
          <a:ext cx="9145588" cy="6664071"/>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dirty="0">
                          <a:ln>
                            <a:noFill/>
                          </a:ln>
                          <a:solidFill>
                            <a:srgbClr val="FF9933"/>
                          </a:solidFill>
                          <a:effectLst/>
                          <a:latin typeface="Arial" charset="0"/>
                          <a:cs typeface="Arial" charset="0"/>
                        </a:rPr>
                        <a:t> </a:t>
                      </a:r>
                      <a:r>
                        <a:rPr kumimoji="0" lang="ar-SA" sz="32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Times New Roman" pitchFamily="18" charset="0"/>
                        </a:rPr>
                        <a:t>2:1-21</a:t>
                      </a:r>
                      <a:r>
                        <a:rPr kumimoji="0" lang="ar-SA" sz="3200" b="0" i="0" u="sng" strike="noStrike" cap="none" normalizeH="0" baseline="0" dirty="0">
                          <a:ln>
                            <a:noFill/>
                          </a:ln>
                          <a:solidFill>
                            <a:srgbClr val="FF9933"/>
                          </a:solidFill>
                          <a:effectLst/>
                          <a:latin typeface="Arial" charset="0"/>
                          <a:cs typeface="Arial" charset="0"/>
                        </a:rPr>
                        <a:t>)</a:t>
                      </a:r>
                      <a:endParaRPr kumimoji="0" lang="en-US"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ولما حضر يوم الخمسين كان الجميع معا بنفس واحدة</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وصار بغتة من السماء صوت كما من هبوب ريح عاصفة وملأ كل البيت حيث كانوا جالسين.</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5243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a:t>
                      </a:r>
                      <a:r>
                        <a:rPr kumimoji="0" lang="fr-CA" sz="2800" b="0" i="0" u="sng" strike="noStrike" cap="none" normalizeH="0" baseline="0">
                          <a:ln>
                            <a:noFill/>
                          </a:ln>
                          <a:solidFill>
                            <a:srgbClr val="FF9933"/>
                          </a:solidFill>
                          <a:effectLst/>
                          <a:latin typeface="Arial" charset="0"/>
                          <a:cs typeface="Times New Roman" pitchFamily="18" charset="0"/>
                        </a:rPr>
                        <a:t>e</a:t>
                      </a:r>
                      <a:r>
                        <a:rPr kumimoji="0" lang="en-US" sz="2800" b="0" i="0" u="sng" strike="noStrike" cap="none" normalizeH="0" baseline="0">
                          <a:ln>
                            <a:noFill/>
                          </a:ln>
                          <a:solidFill>
                            <a:srgbClr val="FF9933"/>
                          </a:solidFill>
                          <a:effectLst/>
                          <a:latin typeface="Arial" charset="0"/>
                          <a:cs typeface="Times New Roman" pitchFamily="18" charset="0"/>
                        </a:rPr>
                        <a:t>s 2:1-21</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Quand le jour de la Pentecôte arriva, ils se trouvaient réunis tous ensemble. 2 Tout à coup il y eut un bruit qui venait du ciel comme le souffle d'un violent coup de vent: la maison où ils se trouvaient en fut toute remplie;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Acts 2:1-21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When the Day of Pentecost had fully come, they were all with one accord in one place. 2 And suddenly there came a sound from heaven, as of a rushing mighty wind, and it filled the whole house where they were sitting.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8a</a:t>
            </a:r>
          </a:p>
        </p:txBody>
      </p:sp>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8609" name="Group 49"/>
          <p:cNvGraphicFramePr>
            <a:graphicFrameLocks noGrp="1"/>
          </p:cNvGraphicFramePr>
          <p:nvPr/>
        </p:nvGraphicFramePr>
        <p:xfrm>
          <a:off x="34925" y="44450"/>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وظهرت لهم ألسنة منقسمة كانها من نار واستقرت على كل واحد منهم.وامتلأ الجميع من الروح القدس وابتدأوا يتكلمون بألسنة اخرى</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alors leur apparurent comme des langues de feu qui se partageaient et il s'en posa sur chacun d'eux. 4 Ils furent tous remplis d'Esprit Saint et se mirent à parler d'autres langues,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Then there appeared to them divided tongues, as of fire, and one sat upon each of them. 4 And they were all filled with the Holy Spirit and began to speak with other tongues,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8609" name="Group 49"/>
          <p:cNvGraphicFramePr>
            <a:graphicFrameLocks noGrp="1"/>
          </p:cNvGraphicFramePr>
          <p:nvPr/>
        </p:nvGraphicFramePr>
        <p:xfrm>
          <a:off x="34925" y="44450"/>
          <a:ext cx="9145588" cy="5834063"/>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كما اعطاهم الروح ان ينطقوا وكان يهود رجال اتقياء من كل امة تحت السماء ساكنين في اورشليم.</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comme l'Esprit leur donnait de s'exprimer.5 Or, à Jérusalem, résidaient des Juifs pieux, venus de toutes les nations qui sont sous le ciel.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ts val="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as the Spirit gave them utterance. 5 And there were dwelling in Jerusalem Jews, devout men, from every nation under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72540" name="Group 28"/>
          <p:cNvGraphicFramePr>
            <a:graphicFrameLocks noGrp="1"/>
          </p:cNvGraphicFramePr>
          <p:nvPr/>
        </p:nvGraphicFramePr>
        <p:xfrm>
          <a:off x="34925" y="44450"/>
          <a:ext cx="9145588" cy="631443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فلما صار هذا الصوت اجتمع الجمهور وتحيّروا لان كل واحد كان يسمعهم يتكلمون بلغته.فبهت الجميع وتعجبوا قائلين بعضهم لبعض أترى ليس جميع هؤلاء المتكلمين جليليين.</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 la rumeur qui se répandait, la foule se rassembla et se trouvait en plein désarroi, car chacun les entendait parler sa propre langue. 7 Déconcertés, émerveillés, ils disaient: "Tous ces gens qui parlent ne sont-ils pas des Galiléens?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And when this sound occurred, the multitude came together, and were confused, because everyone heard them speak in his own language. 7 Then they were all amazed and marveled, saying to one another, Look, are not all these who speak Galileans?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9636" name="Group 52"/>
          <p:cNvGraphicFramePr>
            <a:graphicFrameLocks noGrp="1"/>
          </p:cNvGraphicFramePr>
          <p:nvPr/>
        </p:nvGraphicFramePr>
        <p:xfrm>
          <a:off x="34925" y="115888"/>
          <a:ext cx="9145588" cy="5913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فكيف نسمع نحن كل واحد منا لغته التي ولد فيها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فرتيون وماديون وعيلاميون والساكنون ما بين النهرين واليهودية وكبدوكية وبنتس واسيا  وفريجية وبمفيلية ومصر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Comment se fait-il que chacun de nous les entende dans sa langue maternelle? Parthes, Mèdes et Élamites, habitants de la Mésopotamie, de la Judée et de la Cappadoce, du Pont et de l'Asie, 10 de la Phrygie et de la Pamphylie, de l'Égypte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how is it that we hear, each in our own language in which we were born? 9 Parthians and Medes and Elamites, those dwelling in Mesopotamia, Judea and Cappadocia, Pontus and Asia, 10 Phrygia and Pamphylia, Egypt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8848" name="Group 16"/>
          <p:cNvGraphicFramePr>
            <a:graphicFrameLocks noGrp="1"/>
          </p:cNvGraphicFramePr>
          <p:nvPr/>
        </p:nvGraphicFramePr>
        <p:xfrm>
          <a:off x="34925" y="115888"/>
          <a:ext cx="9145588" cy="5468366"/>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ونواحي ليبية التي نحو القيروان والرومانيون المستوطنون يهود ودخلاء</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كريتيون وعرب نسمعهم يتكلمون بألسنتنا بعظائم الله</a:t>
                      </a:r>
                      <a:r>
                        <a:rPr kumimoji="0" lang="ar-EG" sz="3200" b="0" i="0" u="none" strike="noStrike" cap="none" normalizeH="0" baseline="0" dirty="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Libye cyrénaïque, ceux de Rome en résidence ici, tous, tant Juifs que prosélytes, 11 Crétois et Arabes, nous les entendons annoncer dans nos langues les merveilles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 parts of Libya adjoining Cyrene, visitors from Rome, both Jews and proselytes, 11 Cretans and Arabs--we hear them speaking in our own tongues the wonderful works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0661" name="Group 53"/>
          <p:cNvGraphicFramePr>
            <a:graphicFrameLocks noGrp="1"/>
          </p:cNvGraphicFramePr>
          <p:nvPr/>
        </p:nvGraphicFramePr>
        <p:xfrm>
          <a:off x="34925" y="44450"/>
          <a:ext cx="9145588" cy="6339840"/>
        </p:xfrm>
        <a:graphic>
          <a:graphicData uri="http://schemas.openxmlformats.org/drawingml/2006/table">
            <a:tbl>
              <a:tblPr rtl="1"/>
              <a:tblGrid>
                <a:gridCol w="5124447">
                  <a:extLst>
                    <a:ext uri="{9D8B030D-6E8A-4147-A177-3AD203B41FA5}">
                      <a16:colId xmlns:a16="http://schemas.microsoft.com/office/drawing/2014/main" val="20000"/>
                    </a:ext>
                  </a:extLst>
                </a:gridCol>
                <a:gridCol w="402114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فتحيّر الجميع وارتابوا قائلين بعضهم لبعض ما عسى ان يكون هذا.  وكان آخرون يستهزئون قائلين انهم قد امتلأوا سلافة فوقف بطرس مع الاحد عشر ورفع صوته وقال لهم ايها الرجال اليهود</a:t>
                      </a:r>
                      <a:r>
                        <a:rPr kumimoji="0" lang="ar-EG"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Ils étaient tous déconcertés, et dans leur perplexité ils se disaient les uns aux autres: "Qu'est-ce que cela veut dire? 13  D'autres s'esclaffaient: "Ils sont pleins de vin doux. </a:t>
                      </a:r>
                      <a:r>
                        <a:rPr kumimoji="0" lang="ar-EG"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Alors s'éleva la voix de Pierre, qui était là avec les Onze; il s'exprima en ces termes: Hommes de Judée, et vous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So they were all amazed and perplexed, saying to one another, Whatever could this mean? 13 Others mocking said, They are full of new wine. 14 But Peter, standing up with the eleven, raised his voice and said to them, Men of Judea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3892" name="Group 52"/>
          <p:cNvGraphicFramePr>
            <a:graphicFrameLocks noGrp="1"/>
          </p:cNvGraphicFramePr>
          <p:nvPr/>
        </p:nvGraphicFramePr>
        <p:xfrm>
          <a:off x="34925" y="115888"/>
          <a:ext cx="9145588" cy="6242992"/>
        </p:xfrm>
        <a:graphic>
          <a:graphicData uri="http://schemas.openxmlformats.org/drawingml/2006/table">
            <a:tbl>
              <a:tblPr rtl="1"/>
              <a:tblGrid>
                <a:gridCol w="4829627">
                  <a:extLst>
                    <a:ext uri="{9D8B030D-6E8A-4147-A177-3AD203B41FA5}">
                      <a16:colId xmlns:a16="http://schemas.microsoft.com/office/drawing/2014/main" val="20000"/>
                    </a:ext>
                  </a:extLst>
                </a:gridCol>
                <a:gridCol w="4315961">
                  <a:extLst>
                    <a:ext uri="{9D8B030D-6E8A-4147-A177-3AD203B41FA5}">
                      <a16:colId xmlns:a16="http://schemas.microsoft.com/office/drawing/2014/main" val="20001"/>
                    </a:ext>
                  </a:extLst>
                </a:gridCol>
              </a:tblGrid>
              <a:tr h="1884352">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والساكنون في اورشليم اجمعون ليكن هذا معلوما عندكم واصغوا الى كلامي. لان هؤلاء ليسوا سكارى كما انتم تظنون.لانها الساعة الثالثة من‏ النهار. بل هذا ما قيل بيوئيل النبي.</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résidez à Jérusalem, comprenez bien ce qui se passe et prêtez l'oreille à mes paroles. 15 Non, ces gens n'ont pas bu comme vous le supposez: nous ne sommes en effet qu'à neuf heures du matin; mais ici se réalise cette parole du prophète Joël: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and all who dwell in Jerusalem, let this be known to you, and heed my words. 15 For these are not drunk, as you suppose, since it is only the third hour of the day. 16 But this is what was spoken by the prophet Joel: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4910" name="Group 46"/>
          <p:cNvGraphicFramePr>
            <a:graphicFrameLocks noGrp="1"/>
          </p:cNvGraphicFramePr>
          <p:nvPr/>
        </p:nvGraphicFramePr>
        <p:xfrm>
          <a:off x="0" y="0"/>
          <a:ext cx="9109075" cy="5876608"/>
        </p:xfrm>
        <a:graphic>
          <a:graphicData uri="http://schemas.openxmlformats.org/drawingml/2006/table">
            <a:tbl>
              <a:tblPr rtl="1"/>
              <a:tblGrid>
                <a:gridCol w="4375076">
                  <a:extLst>
                    <a:ext uri="{9D8B030D-6E8A-4147-A177-3AD203B41FA5}">
                      <a16:colId xmlns:a16="http://schemas.microsoft.com/office/drawing/2014/main" val="20000"/>
                    </a:ext>
                  </a:extLst>
                </a:gridCol>
                <a:gridCol w="4733999">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يقول الله ويكون في الايام الاخيرة اني اسكب من روحي على كل بشر فيتنبأ بنوكم وبناتكم ويرى شبابكم رؤى ويحلم شيوخكم احلاما.</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Alors, dans les derniers jours, dit Dieu, je répandrai de mon Esprit sur toute chair, vos fils et vos filles seront prophètes, vos jeunes gens auront des visions, vos vieillards auront des songes;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17 `And it shall come to pass in the last days, says God, That I will pour out of My Spirit on all flesh; Your sons and your daughters shall prophesy, Your young men shall see visions, Your old men shall dream dreams.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5936" name="Group 48"/>
          <p:cNvGraphicFramePr>
            <a:graphicFrameLocks noGrp="1"/>
          </p:cNvGraphicFramePr>
          <p:nvPr/>
        </p:nvGraphicFramePr>
        <p:xfrm>
          <a:off x="34925" y="115888"/>
          <a:ext cx="9145588" cy="588771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5579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عبيدي ايضا واماءي اسكب من روحي في تلك الايام فيتنبأون.</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واعطي عجائب في السماء من فوق وآيات على الارض من اسفل دما ونارا وبخار دخان.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oui, sur mes serviteurs et sur mes servantes en ces jours-là je répandrai de mon Esprit et ils seront prophètes. 19 Je ferai des prodiges là-haut dans le ciel et des signes ici-bas sur la terre, du sang, du feu et une colonne de fumée.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18 And on My menservants and on My maidservants I will pour out My Spirit in those days; And they shall prophesy. 19 I will show wonders in heaven above And signs in the earth beneath: Blood and fire and vapor of smoke.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6939" name="Group 27"/>
          <p:cNvGraphicFramePr>
            <a:graphicFrameLocks noGrp="1"/>
          </p:cNvGraphicFramePr>
          <p:nvPr/>
        </p:nvGraphicFramePr>
        <p:xfrm>
          <a:off x="34925" y="115888"/>
          <a:ext cx="9145588" cy="5961952"/>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تتحول الشمس الى ظلمة والقمر الى دم قبل ان يجيء يوم الرب العظيم الشهير. ويكون كل من يدعو باسم الرب يخلص</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38163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Le soleil se changera en ténèbres et la lune en sang avant que vienne le jour du Seigneur, grand et glorieux. 21 Alors quiconque invoquera le nom du Seigneur sera sauvé.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20 The sun shall be turned into darkness, And the moon into blood, Before the coming of the great and awesome day of the Lord. 21 And it shall come to pass That whoever calls on the name of the Lord Shall be saved.'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250825" y="142852"/>
            <a:ext cx="8642350" cy="4647426"/>
          </a:xfrm>
          <a:prstGeom prst="rect">
            <a:avLst/>
          </a:prstGeom>
          <a:noFill/>
          <a:ln w="9525">
            <a:noFill/>
            <a:miter lim="800000"/>
            <a:headEnd/>
            <a:tailEnd/>
          </a:ln>
        </p:spPr>
        <p:txBody>
          <a:bodyPr>
            <a:spAutoFit/>
          </a:bodyPr>
          <a:lstStyle/>
          <a:p>
            <a:pPr algn="ctr"/>
            <a:r>
              <a:rPr lang="en-US" sz="3600" dirty="0">
                <a:solidFill>
                  <a:srgbClr val="FF9900"/>
                </a:solidFill>
              </a:rPr>
              <a:t>The word of the Lord shall grow, multiply, be mighty and be confirmed in the holy church of God. Amen</a:t>
            </a:r>
          </a:p>
          <a:p>
            <a:pPr algn="ctr"/>
            <a:r>
              <a:rPr lang="ar-SA" sz="4000" dirty="0">
                <a:solidFill>
                  <a:srgbClr val="FF9900"/>
                </a:solidFill>
              </a:rPr>
              <a:t>لم تَزَلْ كَلِمَةُ الربِّ تَنمُو وتكثر وتَعتَزوتَثبت،</a:t>
            </a:r>
            <a:r>
              <a:rPr lang="ar-EG" sz="4000" dirty="0">
                <a:solidFill>
                  <a:srgbClr val="FF9900"/>
                </a:solidFill>
              </a:rPr>
              <a:t>        </a:t>
            </a:r>
            <a:r>
              <a:rPr lang="ar-SA" sz="4000" dirty="0">
                <a:solidFill>
                  <a:srgbClr val="FF9900"/>
                </a:solidFill>
              </a:rPr>
              <a:t> في </a:t>
            </a:r>
            <a:r>
              <a:rPr lang="ar-EG" sz="4000" dirty="0">
                <a:solidFill>
                  <a:srgbClr val="FF9900"/>
                </a:solidFill>
              </a:rPr>
              <a:t>كنيسة </a:t>
            </a:r>
            <a:r>
              <a:rPr lang="ar-SA" sz="4000" dirty="0">
                <a:solidFill>
                  <a:srgbClr val="FF9900"/>
                </a:solidFill>
              </a:rPr>
              <a:t>اللـه المُقدَّسة. آمين.</a:t>
            </a:r>
            <a:endParaRPr lang="fr-CA" sz="40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grpSp>
        <p:nvGrpSpPr>
          <p:cNvPr id="2" name="Group 2"/>
          <p:cNvGrpSpPr/>
          <p:nvPr/>
        </p:nvGrpSpPr>
        <p:grpSpPr>
          <a:xfrm>
            <a:off x="142844" y="4357694"/>
            <a:ext cx="2571768" cy="2357454"/>
            <a:chOff x="2352028" y="1337316"/>
            <a:chExt cx="4364177" cy="3377568"/>
          </a:xfrm>
        </p:grpSpPr>
        <p:pic>
          <p:nvPicPr>
            <p:cNvPr id="4" name="Picture 3" descr="resurc.jpg"/>
            <p:cNvPicPr>
              <a:picLocks noChangeAspect="1"/>
            </p:cNvPicPr>
            <p:nvPr/>
          </p:nvPicPr>
          <p:blipFill>
            <a:blip r:embed="rId2" cstate="print"/>
            <a:srcRect r="4456"/>
            <a:stretch>
              <a:fillRect/>
            </a:stretch>
          </p:blipFill>
          <p:spPr>
            <a:xfrm>
              <a:off x="3428992" y="1337316"/>
              <a:ext cx="2237038" cy="3020378"/>
            </a:xfrm>
            <a:prstGeom prst="rect">
              <a:avLst/>
            </a:prstGeom>
          </p:spPr>
        </p:pic>
        <p:pic>
          <p:nvPicPr>
            <p:cNvPr id="5" name="Picture 3"/>
            <p:cNvPicPr>
              <a:picLocks noChangeAspect="1" noChangeArrowheads="1"/>
            </p:cNvPicPr>
            <p:nvPr/>
          </p:nvPicPr>
          <p:blipFill>
            <a:blip r:embed="rId3" cstate="print"/>
            <a:srcRect l="19608" r="16666"/>
            <a:stretch>
              <a:fillRect/>
            </a:stretch>
          </p:blipFill>
          <p:spPr bwMode="auto">
            <a:xfrm rot="21269777">
              <a:off x="2352028" y="2521055"/>
              <a:ext cx="928694" cy="2193829"/>
            </a:xfrm>
            <a:prstGeom prst="rect">
              <a:avLst/>
            </a:prstGeom>
            <a:noFill/>
            <a:ln w="9525">
              <a:noFill/>
              <a:miter lim="800000"/>
              <a:headEnd/>
              <a:tailEnd/>
            </a:ln>
            <a:effectLst/>
          </p:spPr>
        </p:pic>
        <p:pic>
          <p:nvPicPr>
            <p:cNvPr id="6" name="Picture 3"/>
            <p:cNvPicPr>
              <a:picLocks noChangeAspect="1" noChangeArrowheads="1"/>
            </p:cNvPicPr>
            <p:nvPr/>
          </p:nvPicPr>
          <p:blipFill>
            <a:blip r:embed="rId3" cstate="print"/>
            <a:srcRect l="19608" r="16666"/>
            <a:stretch>
              <a:fillRect/>
            </a:stretch>
          </p:blipFill>
          <p:spPr bwMode="auto">
            <a:xfrm rot="351600">
              <a:off x="5787511" y="2521055"/>
              <a:ext cx="928694" cy="2193829"/>
            </a:xfrm>
            <a:prstGeom prst="rect">
              <a:avLst/>
            </a:prstGeom>
            <a:noFill/>
            <a:ln w="9525">
              <a:noFill/>
              <a:miter lim="800000"/>
              <a:headEnd/>
              <a:tailEnd/>
            </a:ln>
            <a:effectLst/>
          </p:spPr>
        </p:pic>
      </p:grpSp>
      <p:sp>
        <p:nvSpPr>
          <p:cNvPr id="7" name="Text Box 2">
            <a:hlinkClick r:id="" action="ppaction://macro?name=GoToHeavenlyHosts"/>
          </p:cNvPr>
          <p:cNvSpPr txBox="1">
            <a:spLocks noChangeArrowheads="1"/>
          </p:cNvSpPr>
          <p:nvPr/>
        </p:nvSpPr>
        <p:spPr bwMode="auto">
          <a:xfrm>
            <a:off x="4464080" y="5554181"/>
            <a:ext cx="4465638" cy="1089529"/>
          </a:xfrm>
          <a:prstGeom prst="rect">
            <a:avLst/>
          </a:prstGeom>
          <a:solidFill>
            <a:srgbClr val="3333FF"/>
          </a:solidFill>
          <a:ln w="57150" cmpd="thickThin">
            <a:solidFill>
              <a:schemeClr val="tx1"/>
            </a:solidFill>
            <a:miter lim="800000"/>
            <a:headEnd/>
            <a:tailEnd/>
          </a:ln>
        </p:spPr>
        <p:txBody>
          <a:bodyPr>
            <a:spAutoFit/>
          </a:bodyPr>
          <a:lstStyle/>
          <a:p>
            <a:pPr algn="ctr" rtl="0">
              <a:lnSpc>
                <a:spcPct val="90000"/>
              </a:lnSpc>
            </a:pPr>
            <a:r>
              <a:rPr lang="en-CA" sz="2400" b="1" dirty="0">
                <a:solidFill>
                  <a:schemeClr val="bg1"/>
                </a:solidFill>
              </a:rPr>
              <a:t>O heavenly Hosts</a:t>
            </a:r>
          </a:p>
          <a:p>
            <a:pPr algn="ctr">
              <a:lnSpc>
                <a:spcPct val="90000"/>
              </a:lnSpc>
            </a:pPr>
            <a:r>
              <a:rPr lang="ar-EG" sz="2400" b="1" dirty="0">
                <a:solidFill>
                  <a:schemeClr val="bg1"/>
                </a:solidFill>
              </a:rPr>
              <a:t>يا كل الصفوف السمائيين</a:t>
            </a:r>
            <a:endParaRPr lang="en-CA" sz="2400" b="1" dirty="0">
              <a:solidFill>
                <a:schemeClr val="bg1"/>
              </a:solidFill>
            </a:endParaRPr>
          </a:p>
          <a:p>
            <a:pPr algn="ctr">
              <a:lnSpc>
                <a:spcPct val="90000"/>
              </a:lnSpc>
            </a:pPr>
            <a:r>
              <a:rPr lang="fr-CA" sz="2400" b="1" dirty="0">
                <a:solidFill>
                  <a:schemeClr val="bg1"/>
                </a:solidFill>
              </a:rPr>
              <a:t>O chœurs célestes</a:t>
            </a:r>
            <a:endParaRPr lang="en-CA" sz="2400" b="1" dirty="0">
              <a:solidFill>
                <a:schemeClr val="bg1"/>
              </a:solidFill>
            </a:endParaRPr>
          </a:p>
        </p:txBody>
      </p:sp>
      <p:pic>
        <p:nvPicPr>
          <p:cNvPr id="8" name="Picture 3" descr="pointing"/>
          <p:cNvPicPr>
            <a:picLocks noChangeAspect="1" noChangeArrowheads="1"/>
          </p:cNvPicPr>
          <p:nvPr/>
        </p:nvPicPr>
        <p:blipFill>
          <a:blip r:embed="rId4" cstate="print"/>
          <a:srcRect/>
          <a:stretch>
            <a:fillRect/>
          </a:stretch>
        </p:blipFill>
        <p:spPr bwMode="auto">
          <a:xfrm>
            <a:off x="3047998" y="5754099"/>
            <a:ext cx="1238250" cy="6286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4" name="Rectangle 2"/>
          <p:cNvSpPr>
            <a:spLocks noChangeArrowheads="1"/>
          </p:cNvSpPr>
          <p:nvPr/>
        </p:nvSpPr>
        <p:spPr bwMode="auto">
          <a:xfrm>
            <a:off x="755650" y="1557338"/>
            <a:ext cx="7920038" cy="4111625"/>
          </a:xfrm>
          <a:prstGeom prst="rect">
            <a:avLst/>
          </a:prstGeom>
          <a:noFill/>
          <a:ln w="9525">
            <a:noFill/>
            <a:miter lim="800000"/>
            <a:headEnd/>
            <a:tailEnd/>
          </a:ln>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4756" name="Group 52"/>
          <p:cNvGraphicFramePr>
            <a:graphicFrameLocks noGrp="1"/>
          </p:cNvGraphicFramePr>
          <p:nvPr/>
        </p:nvGraphicFramePr>
        <p:xfrm>
          <a:off x="34925" y="-26988"/>
          <a:ext cx="9074150" cy="675640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47:5, 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صعد الله بهتاف الرب بصوت الصور. لان الله ملك الارض كلها.</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37160" marR="137160"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47:5,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Dieu est monté parmi les ovations, à la sonnerie du cor, lui, le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le roi de toute la terre, c'est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47:5,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God has gone up with a shout, The Lord with the sound of a trumpet.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For God is the King of all the earth.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LetThemExaltHimForBishop"/>
          </p:cNvPr>
          <p:cNvSpPr txBox="1">
            <a:spLocks noChangeArrowheads="1"/>
          </p:cNvSpPr>
          <p:nvPr/>
        </p:nvSpPr>
        <p:spPr bwMode="auto">
          <a:xfrm>
            <a:off x="7391400" y="6400800"/>
            <a:ext cx="1731963" cy="438150"/>
          </a:xfrm>
          <a:prstGeom prst="rect">
            <a:avLst/>
          </a:prstGeom>
          <a:solidFill>
            <a:srgbClr val="0070C0"/>
          </a:solidFill>
          <a:ln w="25400" cmpd="sng">
            <a:solidFill>
              <a:schemeClr val="bg1"/>
            </a:solidFill>
            <a:miter lim="800000"/>
            <a:headEnd/>
            <a:tailEnd/>
          </a:ln>
        </p:spPr>
        <p:txBody>
          <a:bodyPr lIns="0" tIns="0" rIns="0" bIns="0">
            <a:spAutoFit/>
          </a:bodyPr>
          <a:lstStyle/>
          <a:p>
            <a:pPr algn="ctr">
              <a:defRPr/>
            </a:pPr>
            <a:r>
              <a:rPr lang="en-CA" sz="900" dirty="0">
                <a:solidFill>
                  <a:schemeClr val="bg1"/>
                </a:solidFill>
              </a:rPr>
              <a:t>Let them exalt him – </a:t>
            </a:r>
            <a:r>
              <a:rPr lang="en-CA" sz="900" b="1" dirty="0">
                <a:solidFill>
                  <a:schemeClr val="bg1"/>
                </a:solidFill>
              </a:rPr>
              <a:t>Bishop</a:t>
            </a:r>
          </a:p>
          <a:p>
            <a:pPr algn="ctr">
              <a:defRPr/>
            </a:pPr>
            <a:r>
              <a:rPr lang="ar-EG" sz="1050" dirty="0">
                <a:solidFill>
                  <a:schemeClr val="bg1"/>
                </a:solidFill>
              </a:rPr>
              <a:t> فليرفعوه – </a:t>
            </a:r>
            <a:r>
              <a:rPr lang="ar-EG" sz="1050" b="1" dirty="0">
                <a:solidFill>
                  <a:schemeClr val="bg1"/>
                </a:solidFill>
              </a:rPr>
              <a:t>للأسقف</a:t>
            </a:r>
          </a:p>
          <a:p>
            <a:pPr algn="ctr">
              <a:defRPr/>
            </a:pP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
        <p:nvSpPr>
          <p:cNvPr id="4" name="Title 3"/>
          <p:cNvSpPr>
            <a:spLocks noGrp="1"/>
          </p:cNvSpPr>
          <p:nvPr>
            <p:ph type="ctrTitle"/>
          </p:nvPr>
        </p:nvSpPr>
        <p:spPr/>
        <p:txBody>
          <a:bodyPr/>
          <a:lstStyle/>
          <a:p>
            <a:r>
              <a:rPr lang="en-CA" dirty="0"/>
              <a:t>8pg</a:t>
            </a:r>
          </a:p>
        </p:txBody>
      </p:sp>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5790" name="Group 62"/>
          <p:cNvGraphicFramePr>
            <a:graphicFrameLocks noGrp="1"/>
          </p:cNvGraphicFramePr>
          <p:nvPr/>
        </p:nvGraphicFramePr>
        <p:xfrm>
          <a:off x="-36513" y="44450"/>
          <a:ext cx="9217026" cy="6736080"/>
        </p:xfrm>
        <a:graphic>
          <a:graphicData uri="http://schemas.openxmlformats.org/drawingml/2006/table">
            <a:tbl>
              <a:tblPr rtl="1"/>
              <a:tblGrid>
                <a:gridCol w="4824413">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يوحنا ( 15 : 26 – 16 : 15 )</a:t>
                      </a:r>
                      <a:endParaRPr kumimoji="0" lang="en-CA"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ومتى جاء المعزي الذي سأرسله انا اليكم من الآب روح الحق الذي من عند الآب ينبثق فهو يشهد لي. وتشهدون انتم ايضا لانكم معي من الابتداء</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15:26-16:15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26</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Lorsque viendra le Paraclet que je vous enverrai d'auprès du Père, l'Esprit de vérité qui procède du Père, il rendra lui-même témoignage de moi; 27 et à votre tour, vous me rendrez témoignage, parce que vous êtes avec moi depuis le commencement.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15:26-16:15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But when the Helper comes, whom I shall send to you from the Father, the Spirit of truth who proceeds from the Father, He will testify of Me. 27 And you also will bear witness, because you have been with Me from the beginning.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 name="Title 2"/>
          <p:cNvSpPr>
            <a:spLocks noGrp="1"/>
          </p:cNvSpPr>
          <p:nvPr>
            <p:ph type="ctrTitle"/>
          </p:nvPr>
        </p:nvSpPr>
        <p:spPr/>
        <p:txBody>
          <a:bodyPr/>
          <a:lstStyle/>
          <a:p>
            <a:r>
              <a:rPr lang="en-CA" dirty="0"/>
              <a:t>8g</a:t>
            </a:r>
          </a:p>
        </p:txBody>
      </p:sp>
    </p:spTree>
  </p:cSld>
  <p:clrMapOvr>
    <a:masterClrMapping/>
  </p:clrMapOvr>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6800" name="Group 48"/>
          <p:cNvGraphicFramePr>
            <a:graphicFrameLocks noGrp="1"/>
          </p:cNvGraphicFramePr>
          <p:nvPr/>
        </p:nvGraphicFramePr>
        <p:xfrm>
          <a:off x="34924" y="44450"/>
          <a:ext cx="9109076" cy="6266688"/>
        </p:xfrm>
        <a:graphic>
          <a:graphicData uri="http://schemas.openxmlformats.org/drawingml/2006/table">
            <a:tbl>
              <a:tblPr rtl="1"/>
              <a:tblGrid>
                <a:gridCol w="4219124">
                  <a:extLst>
                    <a:ext uri="{9D8B030D-6E8A-4147-A177-3AD203B41FA5}">
                      <a16:colId xmlns:a16="http://schemas.microsoft.com/office/drawing/2014/main" val="20000"/>
                    </a:ext>
                  </a:extLst>
                </a:gridCol>
                <a:gridCol w="4889952">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لكي لا تعثروا. سيخرجونكم من المجامع بل تأتي ساعة فيها يظن كل من يقتلكم انه يقدم خدمة لله. وسيفعلون هذا بكم لانهم لم يعرفوا الآب ولا عرفوني.</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 vous ai dit tout cela afin que vous ne succombiez pas à l'épreuve. 2 On vous exclura des synagogues. Bien plus, l'heure vient où celui qui vous fera périr croira présenter un sacrifice à Dieu. 3 Ils agiront ainsi pour n'avoir connu ni le Père ni moi.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16:1 These things I have spoken to you, that you should not be made to stumble. 2 They will put you out of the synagogues; yes, the time is coming that whoever kills you will think that he offers God service. 3 And these things they will do to you because they have not known the Father nor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7823" name="Group 47"/>
          <p:cNvGraphicFramePr>
            <a:graphicFrameLocks noGrp="1"/>
          </p:cNvGraphicFramePr>
          <p:nvPr/>
        </p:nvGraphicFramePr>
        <p:xfrm>
          <a:off x="34925" y="44450"/>
          <a:ext cx="9074150" cy="626668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لكني قد كلمتكم بهذا حتى اذا جاءت الساعة تذكرون اني انا قلته لكم.ولم اقل لكم من البداءة لاني كنت معكم. واما الآن فانا ماض الى الذي ارسلني وليس احد منكم يسألني اين تمضي.</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je vous ai dit cela afin que, leur heure venue, vous vous rappeliez que je vous l'avais dit. Je ne vous l'ai pas dit dès le début car j'étais avec vous. 5 Mais maintenant je vais à Celui qui m'a envoyé et aucun d'entre vous ne me pose la question: "Où vas-tu?"</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these things I have told you, that when the time comes, you may remember that I told you of them. And these things I did not say to you at the beginning, because I was with you. 5 But now I go away to Him who sent Me, and none of you asks Me, `Where are You going?'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8843" name="Group 43"/>
          <p:cNvGraphicFramePr>
            <a:graphicFrameLocks noGrp="1"/>
          </p:cNvGraphicFramePr>
          <p:nvPr/>
        </p:nvGraphicFramePr>
        <p:xfrm>
          <a:off x="34925" y="44450"/>
          <a:ext cx="9074150" cy="6292140"/>
        </p:xfrm>
        <a:graphic>
          <a:graphicData uri="http://schemas.openxmlformats.org/drawingml/2006/table">
            <a:tbl>
              <a:tblPr rtl="1"/>
              <a:tblGrid>
                <a:gridCol w="4447723">
                  <a:extLst>
                    <a:ext uri="{9D8B030D-6E8A-4147-A177-3AD203B41FA5}">
                      <a16:colId xmlns:a16="http://schemas.microsoft.com/office/drawing/2014/main" val="20000"/>
                    </a:ext>
                  </a:extLst>
                </a:gridCol>
                <a:gridCol w="4626427">
                  <a:extLst>
                    <a:ext uri="{9D8B030D-6E8A-4147-A177-3AD203B41FA5}">
                      <a16:colId xmlns:a16="http://schemas.microsoft.com/office/drawing/2014/main" val="20001"/>
                    </a:ext>
                  </a:extLst>
                </a:gridCol>
              </a:tblGrid>
              <a:tr h="1741476">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لكن لاني قلت لكم هذا قد ملأ الحزن قلوبكم. لكني اقول لكم الحق انه خير لكم ان انطلق.لانه ان لم انطلق لا يأتيكم المعزي.ولكن ان ذهبت ارسله اليكم.</a:t>
                      </a:r>
                      <a:r>
                        <a:rPr kumimoji="0" lang="ar-EG" sz="3200" b="0" i="0" u="none" strike="noStrike" cap="none" normalizeH="0" baseline="0" dirty="0">
                          <a:ln>
                            <a:noFill/>
                          </a:ln>
                          <a:solidFill>
                            <a:schemeClr val="bg1"/>
                          </a:solidFill>
                          <a:effectLst/>
                          <a:latin typeface="Arial" charset="0"/>
                          <a:cs typeface="Arial" charset="0"/>
                        </a:rPr>
                        <a:t> </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6 </a:t>
                      </a:r>
                      <a:r>
                        <a:rPr kumimoji="0" lang="fr-FR" sz="2800" b="0" i="0" u="none" strike="noStrike" cap="none" normalizeH="0" baseline="0" dirty="0">
                          <a:ln>
                            <a:noFill/>
                          </a:ln>
                          <a:solidFill>
                            <a:schemeClr val="bg1"/>
                          </a:solidFill>
                          <a:effectLst/>
                          <a:latin typeface="Arial" charset="0"/>
                          <a:cs typeface="Arial" charset="0"/>
                        </a:rPr>
                        <a:t>Mais parce que je vous ai dit cela, l'affliction a rempli votre cœur.7 Cependant je vous ai dit la vérité: c'est votre avantage que je m'en aille; en effet, si je ne pars pas, le Paraclet ne viendra pas à vous; si, au contraire, je pars, je vous l'enverrai.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But because I have said these things to you, sorrow has filled your heart. 7 Nevertheless I tell you the truth. It is to your advantage that I go away; for if I do not go away, the Helper will not come to you; but if I depart, I will send Him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1045" name="Group 37"/>
          <p:cNvGraphicFramePr>
            <a:graphicFrameLocks noGrp="1"/>
          </p:cNvGraphicFramePr>
          <p:nvPr/>
        </p:nvGraphicFramePr>
        <p:xfrm>
          <a:off x="34925" y="44450"/>
          <a:ext cx="9074150" cy="626668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جاء ذاك يبكت العالم على خطية وعلى بر وعلى دينونة. اما على خطية فلانهم لا يؤمنون بي. واما على بر فلاني ذاهب الى ابي ولا ترونني ايضا. واما على دينونة فلأن رئيس هذا العالم قد دين</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lui, par sa venue, il confondra le monde en matière de péché, de justice et de jugement; en matière de péché: ils ne croient pas en moi; 10 en matière de justice: je vais au Père et vous ne me verrez plus; 11 en matière de jugement: le prince de ce monde a été jugé.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when He has come, He will convict the world of sin, and of righteousness, and of judgment: 9 of sin, because they do not believe in Me; 10 of righteousness, because I go to My Father and you see Me no more; 11 of judgment, because the ruler of this world is judged.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2074" name="Group 42"/>
          <p:cNvGraphicFramePr>
            <a:graphicFrameLocks noGrp="1"/>
          </p:cNvGraphicFramePr>
          <p:nvPr/>
        </p:nvGraphicFramePr>
        <p:xfrm>
          <a:off x="34925" y="44450"/>
          <a:ext cx="9074150" cy="6693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لي أمورا كثيرة ايضا لاقول لكم ولكن لا تستطيعون ان تحتملوا الآن.واما متى جاء ذاك روح الحق فهو يرشدكم الى جميع الحق لانه لا يتكلم من نفسه بل كل ما يسمع يتكلم به ويخبركم بامور آتية.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encore bien des choses à vous dire mais vous ne pouvez les porter maintenant; 13 lorsque viendra l'Esprit de vérité, il vous fera accéder à la vérité tout entière. Car il ne parlera pas de son propre chef, mais il dira ce qu'il entendra et il vous communiquera tout ce qui doit venir.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I still have many things to say to you, but you cannot bear them now. 13 However, when He, the Spirit of truth, has come, He will guide you into all truth; for He will not speak on His own authority, but whatever He hears He will speak; and He will tell you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9855" name="Group 31"/>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ذاك يمجدني لانه يأخذ مما لي ويخبركم.  كل ما للآب هو لي.لهذا قلت انه يأخذ مما لي ويخبركم.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CA"/>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me glorifiera car il recevra de ce qui est à moi et il vous le communiquera. 15 Tout ce que possède mon Père est à moi; c'est pourquoi j'ai dit qu'il vous communiquera ce qu'il reçoit de moi.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a:ln>
                            <a:noFill/>
                          </a:ln>
                          <a:solidFill>
                            <a:srgbClr val="FF9900"/>
                          </a:solidFill>
                          <a:effectLst/>
                          <a:latin typeface="Arial" charset="0"/>
                          <a:cs typeface="Arial" charset="0"/>
                        </a:rPr>
                        <a:t>(</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will glorify Me, for He will take of what is Mine and declare it to you. 15 All things that the Father has are Mine. Therefore I said that He will take of Mine and declare it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2643174" y="5929330"/>
            <a:ext cx="1238250" cy="628650"/>
          </a:xfrm>
          <a:prstGeom prst="rect">
            <a:avLst/>
          </a:prstGeom>
          <a:noFill/>
        </p:spPr>
      </p:pic>
      <p:sp>
        <p:nvSpPr>
          <p:cNvPr id="6" name="Text Box 4">
            <a:hlinkClick r:id="" action="ppaction://macro?name=GoToLiturgyOfBelievers"/>
          </p:cNvPr>
          <p:cNvSpPr txBox="1">
            <a:spLocks noChangeArrowheads="1"/>
          </p:cNvSpPr>
          <p:nvPr/>
        </p:nvSpPr>
        <p:spPr bwMode="auto">
          <a:xfrm>
            <a:off x="4217988" y="5713071"/>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51375</Words>
  <Application>Microsoft Office PowerPoint</Application>
  <PresentationFormat>Affichage à l'écran (4:3)</PresentationFormat>
  <Paragraphs>2023</Paragraphs>
  <Slides>437</Slides>
  <Notes>24</Notes>
  <HiddenSlides>0</HiddenSlides>
  <MMClips>0</MMClips>
  <ScaleCrop>false</ScaleCrop>
  <HeadingPairs>
    <vt:vector size="6" baseType="variant">
      <vt:variant>
        <vt:lpstr>Polices utilisées</vt:lpstr>
      </vt:variant>
      <vt:variant>
        <vt:i4>7</vt:i4>
      </vt:variant>
      <vt:variant>
        <vt:lpstr>Thème</vt:lpstr>
      </vt:variant>
      <vt:variant>
        <vt:i4>2</vt:i4>
      </vt:variant>
      <vt:variant>
        <vt:lpstr>Titres des diapositives</vt:lpstr>
      </vt:variant>
      <vt:variant>
        <vt:i4>437</vt:i4>
      </vt:variant>
    </vt:vector>
  </HeadingPairs>
  <TitlesOfParts>
    <vt:vector size="446" baseType="lpstr">
      <vt:lpstr>Arial</vt:lpstr>
      <vt:lpstr>Avva_Shenouda</vt:lpstr>
      <vt:lpstr>Calibri</vt:lpstr>
      <vt:lpstr>Coptic</vt:lpstr>
      <vt:lpstr>Coptic1</vt:lpstr>
      <vt:lpstr>CS New Athanasius</vt:lpstr>
      <vt:lpstr>Times New Roman</vt:lpstr>
      <vt:lpstr>Default Design</vt:lpstr>
      <vt:lpstr>Custom Design</vt:lpstr>
      <vt:lpstr>قراءات أيام الخماسين المقدسة Lectures des Résurrection</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THE RESURRECTION PRAXIS RESPONSE</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THE RESURRECTION PRAXIS RESPONSE</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THE RESURRECTION PRAXIS RESPONSE</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6pm</vt:lpstr>
      <vt:lpstr>6m</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THE RESURRECTION PRAXIS RESPONSE</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RESURRECTION PRAXIS RESPONSE</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Présentation PowerPoint</vt:lpstr>
      <vt:lpstr>8pm</vt:lpstr>
      <vt:lpstr>8m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Présentation PowerPoint</vt:lpstr>
      <vt:lpstr>THE PENTECOST PRAXIS RESPONSE</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1512</cp:revision>
  <dcterms:created xsi:type="dcterms:W3CDTF">2007-08-10T17:48:37Z</dcterms:created>
  <dcterms:modified xsi:type="dcterms:W3CDTF">2021-02-24T17:42:04Z</dcterms:modified>
</cp:coreProperties>
</file>